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7" r:id="rId2"/>
    <p:sldId id="268" r:id="rId3"/>
    <p:sldId id="278" r:id="rId4"/>
    <p:sldId id="309" r:id="rId5"/>
    <p:sldId id="277" r:id="rId6"/>
    <p:sldId id="303" r:id="rId7"/>
    <p:sldId id="304" r:id="rId8"/>
    <p:sldId id="271" r:id="rId9"/>
    <p:sldId id="275" r:id="rId10"/>
    <p:sldId id="272" r:id="rId11"/>
    <p:sldId id="274" r:id="rId12"/>
    <p:sldId id="273" r:id="rId13"/>
    <p:sldId id="276" r:id="rId14"/>
    <p:sldId id="306" r:id="rId15"/>
    <p:sldId id="279" r:id="rId16"/>
    <p:sldId id="305" r:id="rId17"/>
    <p:sldId id="281" r:id="rId18"/>
    <p:sldId id="308" r:id="rId19"/>
    <p:sldId id="282" r:id="rId20"/>
    <p:sldId id="283" r:id="rId21"/>
    <p:sldId id="284" r:id="rId22"/>
    <p:sldId id="301" r:id="rId23"/>
    <p:sldId id="302" r:id="rId24"/>
    <p:sldId id="299" r:id="rId25"/>
    <p:sldId id="300" r:id="rId26"/>
    <p:sldId id="298" r:id="rId27"/>
  </p:sldIdLst>
  <p:sldSz cx="13952538" cy="7848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E42FF5-4892-4373-A168-656DCC5E45F6}" v="220" dt="2022-12-02T09:33:20.572"/>
    <p1510:client id="{045F2CBF-F0F4-4D4D-B296-D45975B8B428}" v="7" dt="2022-12-02T09:00:48.769"/>
    <p1510:client id="{2429B003-7DB7-48FF-B7D2-735DC6082648}" v="617" dt="2022-12-01T12:39:39.920"/>
    <p1510:client id="{5EE3B2DF-30D5-42D8-8F37-A5BBF9B61185}" v="10" dt="2022-12-01T06:57:24.640"/>
    <p1510:client id="{B72A2849-67F9-4778-B365-76A374F24884}" v="266" dt="2022-12-01T08:38:53.771"/>
    <p1510:client id="{C31B1814-97DD-43D9-B608-9BC63CDD32A2}" v="512" dt="2022-12-01T13:51:11.237"/>
    <p1510:client id="{F2D48FDB-3BA1-4771-9A58-ACAB30BFE83E}" v="82" dt="2022-12-02T07:19:53.83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859"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57" name="Rectangle 2"/>
          <p:cNvSpPr>
            <a:spLocks noGrp="1" noChangeArrowheads="1"/>
          </p:cNvSpPr>
          <p:nvPr>
            <p:ph type="hdr" sz="quarter"/>
          </p:nvPr>
        </p:nvSpPr>
        <p:spPr bwMode="auto">
          <a:xfrm>
            <a:off x="2"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l">
              <a:defRPr sz="1100"/>
            </a:lvl1pPr>
          </a:lstStyle>
          <a:p>
            <a:endParaRPr lang="en-US"/>
          </a:p>
        </p:txBody>
      </p:sp>
      <p:sp>
        <p:nvSpPr>
          <p:cNvPr id="1048658" name="Rectangle 3"/>
          <p:cNvSpPr>
            <a:spLocks noGrp="1" noChangeArrowheads="1"/>
          </p:cNvSpPr>
          <p:nvPr>
            <p:ph type="dt" idx="1"/>
          </p:nvPr>
        </p:nvSpPr>
        <p:spPr bwMode="auto">
          <a:xfrm>
            <a:off x="4021139" y="1"/>
            <a:ext cx="3076575" cy="512763"/>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lvl1pPr algn="r">
              <a:defRPr sz="1100"/>
            </a:lvl1pPr>
          </a:lstStyle>
          <a:p>
            <a:endParaRPr lang="en-US"/>
          </a:p>
        </p:txBody>
      </p:sp>
      <p:sp>
        <p:nvSpPr>
          <p:cNvPr id="1048659"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headEnd/>
            <a:tailEnd/>
          </a:ln>
          <a:effectLst/>
        </p:spPr>
      </p:sp>
      <p:sp>
        <p:nvSpPr>
          <p:cNvPr id="1048660" name="Rectangle 5"/>
          <p:cNvSpPr>
            <a:spLocks noGrp="1" noChangeArrowheads="1"/>
          </p:cNvSpPr>
          <p:nvPr>
            <p:ph type="body" sz="quarter" idx="3"/>
          </p:nvPr>
        </p:nvSpPr>
        <p:spPr bwMode="auto">
          <a:xfrm>
            <a:off x="709614" y="4862514"/>
            <a:ext cx="5680075" cy="4605337"/>
          </a:xfrm>
          <a:prstGeom prst="rect">
            <a:avLst/>
          </a:prstGeom>
          <a:noFill/>
          <a:ln w="9525">
            <a:noFill/>
            <a:miter lim="800000"/>
            <a:headEnd/>
            <a:tailEnd/>
          </a:ln>
          <a:effectLst/>
        </p:spPr>
        <p:txBody>
          <a:bodyPr vert="horz" wrap="square" lIns="91492" tIns="45745" rIns="91492" bIns="45745"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1" name="Rectangle 6"/>
          <p:cNvSpPr>
            <a:spLocks noGrp="1" noChangeArrowheads="1"/>
          </p:cNvSpPr>
          <p:nvPr>
            <p:ph type="ftr" sz="quarter" idx="4"/>
          </p:nvPr>
        </p:nvSpPr>
        <p:spPr bwMode="auto">
          <a:xfrm>
            <a:off x="2"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l">
              <a:defRPr sz="1100"/>
            </a:lvl1pPr>
          </a:lstStyle>
          <a:p>
            <a:endParaRPr lang="en-US"/>
          </a:p>
        </p:txBody>
      </p:sp>
      <p:sp>
        <p:nvSpPr>
          <p:cNvPr id="1048662" name="Rectangle 7"/>
          <p:cNvSpPr>
            <a:spLocks noGrp="1" noChangeArrowheads="1"/>
          </p:cNvSpPr>
          <p:nvPr>
            <p:ph type="sldNum" sz="quarter" idx="5"/>
          </p:nvPr>
        </p:nvSpPr>
        <p:spPr bwMode="auto">
          <a:xfrm>
            <a:off x="4021139" y="9720264"/>
            <a:ext cx="3076575" cy="512762"/>
          </a:xfrm>
          <a:prstGeom prst="rect">
            <a:avLst/>
          </a:prstGeom>
          <a:noFill/>
          <a:ln w="9525">
            <a:noFill/>
            <a:miter lim="800000"/>
            <a:headEnd/>
            <a:tailEnd/>
          </a:ln>
          <a:effectLst/>
        </p:spPr>
        <p:txBody>
          <a:bodyPr vert="horz" wrap="square" lIns="91492" tIns="45745" rIns="91492" bIns="45745" numCol="1" anchor="b" anchorCtr="0" compatLnSpc="1">
            <a:prstTxWarp prst="textNoShape">
              <a:avLst/>
            </a:prstTxWarp>
          </a:bodyPr>
          <a:lstStyle>
            <a:lvl1pPr algn="r">
              <a:defRPr sz="1100"/>
            </a:lvl1pPr>
          </a:lstStyle>
          <a:p>
            <a:fld id="{A9A0EA98-5831-4853-B862-C702E6EB345C}" type="slidenum">
              <a:rPr lang="en-US"/>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48581" name="Rectangle 6"/>
          <p:cNvSpPr/>
          <p:nvPr/>
        </p:nvSpPr>
        <p:spPr>
          <a:xfrm>
            <a:off x="0" y="-1"/>
            <a:ext cx="13952538" cy="523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582" name="Title 1"/>
          <p:cNvSpPr>
            <a:spLocks noGrp="1"/>
          </p:cNvSpPr>
          <p:nvPr>
            <p:ph type="ctrTitle"/>
          </p:nvPr>
        </p:nvSpPr>
        <p:spPr>
          <a:xfrm>
            <a:off x="523220" y="5676601"/>
            <a:ext cx="8894743" cy="1674368"/>
          </a:xfrm>
        </p:spPr>
        <p:txBody>
          <a:bodyPr anchor="ctr">
            <a:normAutofit/>
          </a:bodyPr>
          <a:lstStyle>
            <a:lvl1pPr algn="r">
              <a:defRPr sz="5722" spc="229" baseline="0"/>
            </a:lvl1pPr>
          </a:lstStyle>
          <a:p>
            <a:r>
              <a:rPr lang="en-US"/>
              <a:t>Click to edit Master title style</a:t>
            </a:r>
          </a:p>
        </p:txBody>
      </p:sp>
      <p:sp>
        <p:nvSpPr>
          <p:cNvPr id="1048583" name="Subtitle 2"/>
          <p:cNvSpPr>
            <a:spLocks noGrp="1"/>
          </p:cNvSpPr>
          <p:nvPr>
            <p:ph type="subTitle" idx="1"/>
          </p:nvPr>
        </p:nvSpPr>
        <p:spPr>
          <a:xfrm>
            <a:off x="9853980" y="5676601"/>
            <a:ext cx="3662541" cy="1674368"/>
          </a:xfrm>
        </p:spPr>
        <p:txBody>
          <a:bodyPr lIns="91440" rIns="91440" anchor="ctr">
            <a:normAutofit/>
          </a:bodyPr>
          <a:lstStyle>
            <a:lvl1pPr marL="0" indent="0" algn="l">
              <a:lnSpc>
                <a:spcPct val="100000"/>
              </a:lnSpc>
              <a:spcBef>
                <a:spcPts val="0"/>
              </a:spcBef>
              <a:buNone/>
              <a:defRPr sz="2060">
                <a:solidFill>
                  <a:schemeClr val="tx1">
                    <a:lumMod val="90000"/>
                    <a:lumOff val="10000"/>
                  </a:schemeClr>
                </a:solidFill>
              </a:defRPr>
            </a:lvl1pPr>
            <a:lvl2pPr marL="523220" indent="0" algn="ctr">
              <a:buNone/>
              <a:defRPr sz="2060"/>
            </a:lvl2pPr>
            <a:lvl3pPr marL="1046439" indent="0" algn="ctr">
              <a:buNone/>
              <a:defRPr sz="2060"/>
            </a:lvl3pPr>
            <a:lvl4pPr marL="1569659" indent="0" algn="ctr">
              <a:buNone/>
              <a:defRPr sz="2060"/>
            </a:lvl4pPr>
            <a:lvl5pPr marL="2092879" indent="0" algn="ctr">
              <a:buNone/>
              <a:defRPr sz="2060"/>
            </a:lvl5pPr>
            <a:lvl6pPr marL="2616098" indent="0" algn="ctr">
              <a:buNone/>
              <a:defRPr sz="2060"/>
            </a:lvl6pPr>
            <a:lvl7pPr marL="3139318" indent="0" algn="ctr">
              <a:buNone/>
              <a:defRPr sz="2060"/>
            </a:lvl7pPr>
            <a:lvl8pPr marL="3662538" indent="0" algn="ctr">
              <a:buNone/>
              <a:defRPr sz="2060"/>
            </a:lvl8pPr>
            <a:lvl9pPr marL="4185757" indent="0" algn="ctr">
              <a:buNone/>
              <a:defRPr sz="2060"/>
            </a:lvl9pPr>
          </a:lstStyle>
          <a:p>
            <a:r>
              <a:rPr lang="en-US"/>
              <a:t>Click to edit Master subtitle style</a:t>
            </a:r>
          </a:p>
        </p:txBody>
      </p:sp>
      <p:sp>
        <p:nvSpPr>
          <p:cNvPr id="1048584" name="Date Placeholder 3"/>
          <p:cNvSpPr>
            <a:spLocks noGrp="1"/>
          </p:cNvSpPr>
          <p:nvPr>
            <p:ph type="dt" sz="half" idx="10"/>
          </p:nvPr>
        </p:nvSpPr>
        <p:spPr/>
        <p:txBody>
          <a:bodyPr/>
          <a:lstStyle>
            <a:lvl1pPr algn="l"/>
          </a:lstStyle>
          <a:p>
            <a:fld id="{8B9CC02B-53FD-43C3-B77C-0F753CCADC81}" type="datetimeFigureOut">
              <a:rPr lang="en-IN" smtClean="0"/>
              <a:t>19-01-2025</a:t>
            </a:fld>
            <a:endParaRPr lang="en-IN"/>
          </a:p>
        </p:txBody>
      </p:sp>
      <p:sp>
        <p:nvSpPr>
          <p:cNvPr id="1048585" name="Footer Placeholder 4"/>
          <p:cNvSpPr>
            <a:spLocks noGrp="1"/>
          </p:cNvSpPr>
          <p:nvPr>
            <p:ph type="ftr" sz="quarter" idx="11"/>
          </p:nvPr>
        </p:nvSpPr>
        <p:spPr/>
        <p:txBody>
          <a:bodyPr/>
          <a:lstStyle/>
          <a:p>
            <a:endParaRPr lang="en-IN"/>
          </a:p>
        </p:txBody>
      </p:sp>
      <p:sp>
        <p:nvSpPr>
          <p:cNvPr id="1048586" name="Slide Number Placeholder 5"/>
          <p:cNvSpPr>
            <a:spLocks noGrp="1"/>
          </p:cNvSpPr>
          <p:nvPr>
            <p:ph type="sldNum" sz="quarter" idx="12"/>
          </p:nvPr>
        </p:nvSpPr>
        <p:spPr/>
        <p:txBody>
          <a:bodyPr/>
          <a:lstStyle/>
          <a:p>
            <a:fld id="{EDF8286D-823B-47E2-B46D-8372E962B224}" type="slidenum">
              <a:rPr lang="en-IN" smtClean="0"/>
              <a:t>‹#›</a:t>
            </a:fld>
            <a:endParaRPr lang="en-IN"/>
          </a:p>
        </p:txBody>
      </p:sp>
      <p:cxnSp>
        <p:nvCxnSpPr>
          <p:cNvPr id="3145729" name="Straight Connector 7"/>
          <p:cNvCxnSpPr>
            <a:cxnSpLocks/>
          </p:cNvCxnSpPr>
          <p:nvPr/>
        </p:nvCxnSpPr>
        <p:spPr>
          <a:xfrm flipV="1">
            <a:off x="9597911" y="6024477"/>
            <a:ext cx="0" cy="104648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23" name="Title 1"/>
          <p:cNvSpPr>
            <a:spLocks noGrp="1"/>
          </p:cNvSpPr>
          <p:nvPr>
            <p:ph type="title"/>
          </p:nvPr>
        </p:nvSpPr>
        <p:spPr/>
        <p:txBody>
          <a:bodyPr/>
          <a:lstStyle/>
          <a:p>
            <a:r>
              <a:rPr lang="en-US"/>
              <a:t>Click to edit Master title style</a:t>
            </a:r>
          </a:p>
        </p:txBody>
      </p:sp>
      <p:sp>
        <p:nvSpPr>
          <p:cNvPr id="1048624"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25" name="Date Placeholder 3"/>
          <p:cNvSpPr>
            <a:spLocks noGrp="1"/>
          </p:cNvSpPr>
          <p:nvPr>
            <p:ph type="dt" sz="half" idx="10"/>
          </p:nvPr>
        </p:nvSpPr>
        <p:spPr/>
        <p:txBody>
          <a:bodyPr/>
          <a:lstStyle/>
          <a:p>
            <a:fld id="{8B9CC02B-53FD-43C3-B77C-0F753CCADC81}" type="datetimeFigureOut">
              <a:rPr lang="en-IN" smtClean="0"/>
              <a:t>19-01-2025</a:t>
            </a:fld>
            <a:endParaRPr lang="en-IN"/>
          </a:p>
        </p:txBody>
      </p:sp>
      <p:sp>
        <p:nvSpPr>
          <p:cNvPr id="1048626" name="Footer Placeholder 4"/>
          <p:cNvSpPr>
            <a:spLocks noGrp="1"/>
          </p:cNvSpPr>
          <p:nvPr>
            <p:ph type="ftr" sz="quarter" idx="11"/>
          </p:nvPr>
        </p:nvSpPr>
        <p:spPr/>
        <p:txBody>
          <a:bodyPr/>
          <a:lstStyle/>
          <a:p>
            <a:endParaRPr lang="en-IN"/>
          </a:p>
        </p:txBody>
      </p:sp>
      <p:sp>
        <p:nvSpPr>
          <p:cNvPr id="1048627" name="Slide Number Placeholder 5"/>
          <p:cNvSpPr>
            <a:spLocks noGrp="1"/>
          </p:cNvSpPr>
          <p:nvPr>
            <p:ph type="sldNum" sz="quarter" idx="12"/>
          </p:nvPr>
        </p:nvSpPr>
        <p:spPr/>
        <p:txBody>
          <a:bodyPr/>
          <a:lstStyle/>
          <a:p>
            <a:fld id="{EDF8286D-823B-47E2-B46D-8372E962B224}"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48612" name="Vertical Title 1"/>
          <p:cNvSpPr>
            <a:spLocks noGrp="1"/>
          </p:cNvSpPr>
          <p:nvPr>
            <p:ph type="title" orient="vert"/>
          </p:nvPr>
        </p:nvSpPr>
        <p:spPr>
          <a:xfrm>
            <a:off x="9984785" y="872067"/>
            <a:ext cx="3008516" cy="6191673"/>
          </a:xfrm>
        </p:spPr>
        <p:txBody>
          <a:bodyPr vert="eaVert" lIns="45720" tIns="91440" rIns="45720" bIns="91440"/>
          <a:lstStyle/>
          <a:p>
            <a:r>
              <a:rPr lang="en-US"/>
              <a:t>Click to edit Master title style</a:t>
            </a:r>
          </a:p>
        </p:txBody>
      </p:sp>
      <p:sp>
        <p:nvSpPr>
          <p:cNvPr id="1048613" name="Vertical Text Placeholder 2"/>
          <p:cNvSpPr>
            <a:spLocks noGrp="1"/>
          </p:cNvSpPr>
          <p:nvPr>
            <p:ph type="body" orient="vert" idx="1"/>
          </p:nvPr>
        </p:nvSpPr>
        <p:spPr>
          <a:xfrm>
            <a:off x="1133643" y="872067"/>
            <a:ext cx="8676735" cy="619167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14" name="Date Placeholder 3"/>
          <p:cNvSpPr>
            <a:spLocks noGrp="1"/>
          </p:cNvSpPr>
          <p:nvPr>
            <p:ph type="dt" sz="half" idx="10"/>
          </p:nvPr>
        </p:nvSpPr>
        <p:spPr/>
        <p:txBody>
          <a:bodyPr/>
          <a:lstStyle/>
          <a:p>
            <a:fld id="{8B9CC02B-53FD-43C3-B77C-0F753CCADC81}" type="datetimeFigureOut">
              <a:rPr lang="en-IN" smtClean="0"/>
              <a:t>19-01-2025</a:t>
            </a:fld>
            <a:endParaRPr lang="en-IN"/>
          </a:p>
        </p:txBody>
      </p:sp>
      <p:sp>
        <p:nvSpPr>
          <p:cNvPr id="1048615" name="Footer Placeholder 4"/>
          <p:cNvSpPr>
            <a:spLocks noGrp="1"/>
          </p:cNvSpPr>
          <p:nvPr>
            <p:ph type="ftr" sz="quarter" idx="11"/>
          </p:nvPr>
        </p:nvSpPr>
        <p:spPr/>
        <p:txBody>
          <a:bodyPr/>
          <a:lstStyle/>
          <a:p>
            <a:endParaRPr lang="en-IN"/>
          </a:p>
        </p:txBody>
      </p:sp>
      <p:sp>
        <p:nvSpPr>
          <p:cNvPr id="1048616" name="Slide Number Placeholder 5"/>
          <p:cNvSpPr>
            <a:spLocks noGrp="1"/>
          </p:cNvSpPr>
          <p:nvPr>
            <p:ph type="sldNum" sz="quarter" idx="12"/>
          </p:nvPr>
        </p:nvSpPr>
        <p:spPr/>
        <p:txBody>
          <a:bodyPr/>
          <a:lstStyle/>
          <a:p>
            <a:fld id="{EDF8286D-823B-47E2-B46D-8372E962B224}" type="slidenum">
              <a:rPr lang="en-IN" smtClean="0"/>
              <a:t>‹#›</a:t>
            </a:fld>
            <a:endParaRPr lang="en-IN"/>
          </a:p>
        </p:txBody>
      </p:sp>
      <p:cxnSp>
        <p:nvCxnSpPr>
          <p:cNvPr id="3145730" name="Straight Connector 6"/>
          <p:cNvCxnSpPr>
            <a:cxnSpLocks/>
          </p:cNvCxnSpPr>
          <p:nvPr/>
        </p:nvCxnSpPr>
        <p:spPr>
          <a:xfrm rot="5400000" flipV="1">
            <a:off x="11510844" y="67843"/>
            <a:ext cx="0" cy="104644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0" name="Title 1"/>
          <p:cNvSpPr>
            <a:spLocks noGrp="1"/>
          </p:cNvSpPr>
          <p:nvPr>
            <p:ph type="title"/>
          </p:nvPr>
        </p:nvSpPr>
        <p:spPr/>
        <p:txBody>
          <a:bodyPr/>
          <a:lstStyle/>
          <a:p>
            <a:r>
              <a:rPr lang="en-US"/>
              <a:t>Click to edit Master title style</a:t>
            </a:r>
          </a:p>
        </p:txBody>
      </p:sp>
      <p:sp>
        <p:nvSpPr>
          <p:cNvPr id="1048591"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92" name="Date Placeholder 3"/>
          <p:cNvSpPr>
            <a:spLocks noGrp="1"/>
          </p:cNvSpPr>
          <p:nvPr>
            <p:ph type="dt" sz="half" idx="10"/>
          </p:nvPr>
        </p:nvSpPr>
        <p:spPr/>
        <p:txBody>
          <a:bodyPr/>
          <a:lstStyle/>
          <a:p>
            <a:fld id="{8B9CC02B-53FD-43C3-B77C-0F753CCADC81}" type="datetimeFigureOut">
              <a:rPr lang="en-IN" smtClean="0"/>
              <a:t>19-01-2025</a:t>
            </a:fld>
            <a:endParaRPr lang="en-IN"/>
          </a:p>
        </p:txBody>
      </p:sp>
      <p:sp>
        <p:nvSpPr>
          <p:cNvPr id="1048593" name="Footer Placeholder 4"/>
          <p:cNvSpPr>
            <a:spLocks noGrp="1"/>
          </p:cNvSpPr>
          <p:nvPr>
            <p:ph type="ftr" sz="quarter" idx="11"/>
          </p:nvPr>
        </p:nvSpPr>
        <p:spPr/>
        <p:txBody>
          <a:bodyPr/>
          <a:lstStyle/>
          <a:p>
            <a:endParaRPr lang="en-IN"/>
          </a:p>
        </p:txBody>
      </p:sp>
      <p:sp>
        <p:nvSpPr>
          <p:cNvPr id="1048594" name="Slide Number Placeholder 5"/>
          <p:cNvSpPr>
            <a:spLocks noGrp="1"/>
          </p:cNvSpPr>
          <p:nvPr>
            <p:ph type="sldNum" sz="quarter" idx="12"/>
          </p:nvPr>
        </p:nvSpPr>
        <p:spPr/>
        <p:txBody>
          <a:bodyPr/>
          <a:lstStyle/>
          <a:p>
            <a:fld id="{EDF8286D-823B-47E2-B46D-8372E962B224}"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048628" name="Rectangle 6"/>
          <p:cNvSpPr/>
          <p:nvPr/>
        </p:nvSpPr>
        <p:spPr>
          <a:xfrm>
            <a:off x="0" y="-1"/>
            <a:ext cx="13952538" cy="5232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629" name="Title 1"/>
          <p:cNvSpPr>
            <a:spLocks noGrp="1"/>
          </p:cNvSpPr>
          <p:nvPr>
            <p:ph type="title"/>
          </p:nvPr>
        </p:nvSpPr>
        <p:spPr>
          <a:xfrm>
            <a:off x="523220" y="5676601"/>
            <a:ext cx="8894743" cy="1674368"/>
          </a:xfrm>
        </p:spPr>
        <p:txBody>
          <a:bodyPr anchor="ctr">
            <a:normAutofit/>
          </a:bodyPr>
          <a:lstStyle>
            <a:lvl1pPr algn="r">
              <a:defRPr sz="5722" b="0" spc="229" baseline="0"/>
            </a:lvl1pPr>
          </a:lstStyle>
          <a:p>
            <a:r>
              <a:rPr lang="en-US"/>
              <a:t>Click to edit Master title style</a:t>
            </a:r>
          </a:p>
        </p:txBody>
      </p:sp>
      <p:sp>
        <p:nvSpPr>
          <p:cNvPr id="1048630" name="Text Placeholder 2"/>
          <p:cNvSpPr>
            <a:spLocks noGrp="1"/>
          </p:cNvSpPr>
          <p:nvPr>
            <p:ph type="body" idx="1"/>
          </p:nvPr>
        </p:nvSpPr>
        <p:spPr>
          <a:xfrm>
            <a:off x="9853980" y="5676601"/>
            <a:ext cx="3662541" cy="1674368"/>
          </a:xfrm>
        </p:spPr>
        <p:txBody>
          <a:bodyPr lIns="91440" rIns="91440" anchor="ctr">
            <a:normAutofit/>
          </a:bodyPr>
          <a:lstStyle>
            <a:lvl1pPr marL="0" indent="0">
              <a:lnSpc>
                <a:spcPct val="100000"/>
              </a:lnSpc>
              <a:spcBef>
                <a:spcPts val="0"/>
              </a:spcBef>
              <a:buNone/>
              <a:defRPr sz="2060">
                <a:solidFill>
                  <a:schemeClr val="tx1">
                    <a:lumMod val="90000"/>
                    <a:lumOff val="10000"/>
                  </a:schemeClr>
                </a:solidFill>
              </a:defRPr>
            </a:lvl1pPr>
            <a:lvl2pPr marL="523220" indent="0">
              <a:buNone/>
              <a:defRPr sz="2060">
                <a:solidFill>
                  <a:schemeClr val="tx1">
                    <a:tint val="75000"/>
                  </a:schemeClr>
                </a:solidFill>
              </a:defRPr>
            </a:lvl2pPr>
            <a:lvl3pPr marL="1046439" indent="0">
              <a:buNone/>
              <a:defRPr sz="1831">
                <a:solidFill>
                  <a:schemeClr val="tx1">
                    <a:tint val="75000"/>
                  </a:schemeClr>
                </a:solidFill>
              </a:defRPr>
            </a:lvl3pPr>
            <a:lvl4pPr marL="1569659" indent="0">
              <a:buNone/>
              <a:defRPr sz="1602">
                <a:solidFill>
                  <a:schemeClr val="tx1">
                    <a:tint val="75000"/>
                  </a:schemeClr>
                </a:solidFill>
              </a:defRPr>
            </a:lvl4pPr>
            <a:lvl5pPr marL="2092879" indent="0">
              <a:buNone/>
              <a:defRPr sz="1602">
                <a:solidFill>
                  <a:schemeClr val="tx1">
                    <a:tint val="75000"/>
                  </a:schemeClr>
                </a:solidFill>
              </a:defRPr>
            </a:lvl5pPr>
            <a:lvl6pPr marL="2616098" indent="0">
              <a:buNone/>
              <a:defRPr sz="1602">
                <a:solidFill>
                  <a:schemeClr val="tx1">
                    <a:tint val="75000"/>
                  </a:schemeClr>
                </a:solidFill>
              </a:defRPr>
            </a:lvl6pPr>
            <a:lvl7pPr marL="3139318" indent="0">
              <a:buNone/>
              <a:defRPr sz="1602">
                <a:solidFill>
                  <a:schemeClr val="tx1">
                    <a:tint val="75000"/>
                  </a:schemeClr>
                </a:solidFill>
              </a:defRPr>
            </a:lvl7pPr>
            <a:lvl8pPr marL="3662538" indent="0">
              <a:buNone/>
              <a:defRPr sz="1602">
                <a:solidFill>
                  <a:schemeClr val="tx1">
                    <a:tint val="75000"/>
                  </a:schemeClr>
                </a:solidFill>
              </a:defRPr>
            </a:lvl8pPr>
            <a:lvl9pPr marL="4185757" indent="0">
              <a:buNone/>
              <a:defRPr sz="1602">
                <a:solidFill>
                  <a:schemeClr val="tx1">
                    <a:tint val="75000"/>
                  </a:schemeClr>
                </a:solidFill>
              </a:defRPr>
            </a:lvl9pPr>
          </a:lstStyle>
          <a:p>
            <a:pPr lvl="0"/>
            <a:r>
              <a:rPr lang="en-US"/>
              <a:t>Click to edit Master text styles</a:t>
            </a:r>
          </a:p>
        </p:txBody>
      </p:sp>
      <p:sp>
        <p:nvSpPr>
          <p:cNvPr id="1048631" name="Date Placeholder 3"/>
          <p:cNvSpPr>
            <a:spLocks noGrp="1"/>
          </p:cNvSpPr>
          <p:nvPr>
            <p:ph type="dt" sz="half" idx="10"/>
          </p:nvPr>
        </p:nvSpPr>
        <p:spPr/>
        <p:txBody>
          <a:bodyPr/>
          <a:lstStyle/>
          <a:p>
            <a:fld id="{8B9CC02B-53FD-43C3-B77C-0F753CCADC81}" type="datetimeFigureOut">
              <a:rPr lang="en-IN" smtClean="0"/>
              <a:t>19-01-2025</a:t>
            </a:fld>
            <a:endParaRPr lang="en-IN"/>
          </a:p>
        </p:txBody>
      </p:sp>
      <p:sp>
        <p:nvSpPr>
          <p:cNvPr id="1048632" name="Footer Placeholder 4"/>
          <p:cNvSpPr>
            <a:spLocks noGrp="1"/>
          </p:cNvSpPr>
          <p:nvPr>
            <p:ph type="ftr" sz="quarter" idx="11"/>
          </p:nvPr>
        </p:nvSpPr>
        <p:spPr/>
        <p:txBody>
          <a:bodyPr/>
          <a:lstStyle/>
          <a:p>
            <a:endParaRPr lang="en-IN"/>
          </a:p>
        </p:txBody>
      </p:sp>
      <p:sp>
        <p:nvSpPr>
          <p:cNvPr id="1048633" name="Slide Number Placeholder 5"/>
          <p:cNvSpPr>
            <a:spLocks noGrp="1"/>
          </p:cNvSpPr>
          <p:nvPr>
            <p:ph type="sldNum" sz="quarter" idx="12"/>
          </p:nvPr>
        </p:nvSpPr>
        <p:spPr/>
        <p:txBody>
          <a:bodyPr/>
          <a:lstStyle/>
          <a:p>
            <a:fld id="{EDF8286D-823B-47E2-B46D-8372E962B224}" type="slidenum">
              <a:rPr lang="en-IN" smtClean="0"/>
              <a:t>‹#›</a:t>
            </a:fld>
            <a:endParaRPr lang="en-IN"/>
          </a:p>
        </p:txBody>
      </p:sp>
      <p:cxnSp>
        <p:nvCxnSpPr>
          <p:cNvPr id="3145732" name="Straight Connector 7"/>
          <p:cNvCxnSpPr>
            <a:cxnSpLocks/>
          </p:cNvCxnSpPr>
          <p:nvPr/>
        </p:nvCxnSpPr>
        <p:spPr>
          <a:xfrm flipV="1">
            <a:off x="9597911" y="6024477"/>
            <a:ext cx="0" cy="104648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34" name="Title 1"/>
          <p:cNvSpPr>
            <a:spLocks noGrp="1"/>
          </p:cNvSpPr>
          <p:nvPr>
            <p:ph type="title"/>
          </p:nvPr>
        </p:nvSpPr>
        <p:spPr>
          <a:xfrm>
            <a:off x="1172013" y="669747"/>
            <a:ext cx="11123661" cy="1716227"/>
          </a:xfrm>
        </p:spPr>
        <p:txBody>
          <a:bodyPr/>
          <a:lstStyle/>
          <a:p>
            <a:r>
              <a:rPr lang="en-US"/>
              <a:t>Click to edit Master title style</a:t>
            </a:r>
          </a:p>
        </p:txBody>
      </p:sp>
      <p:sp>
        <p:nvSpPr>
          <p:cNvPr id="1048635" name="Content Placeholder 2"/>
          <p:cNvSpPr>
            <a:spLocks noGrp="1"/>
          </p:cNvSpPr>
          <p:nvPr>
            <p:ph sz="half" idx="1"/>
          </p:nvPr>
        </p:nvSpPr>
        <p:spPr>
          <a:xfrm>
            <a:off x="1172013" y="2616200"/>
            <a:ext cx="5441490" cy="4604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36" name="Content Placeholder 3"/>
          <p:cNvSpPr>
            <a:spLocks noGrp="1"/>
          </p:cNvSpPr>
          <p:nvPr>
            <p:ph sz="half" idx="2"/>
          </p:nvPr>
        </p:nvSpPr>
        <p:spPr>
          <a:xfrm>
            <a:off x="6854184" y="2616200"/>
            <a:ext cx="5441490" cy="4604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37" name="Date Placeholder 4"/>
          <p:cNvSpPr>
            <a:spLocks noGrp="1"/>
          </p:cNvSpPr>
          <p:nvPr>
            <p:ph type="dt" sz="half" idx="10"/>
          </p:nvPr>
        </p:nvSpPr>
        <p:spPr/>
        <p:txBody>
          <a:bodyPr/>
          <a:lstStyle/>
          <a:p>
            <a:fld id="{8B9CC02B-53FD-43C3-B77C-0F753CCADC81}" type="datetimeFigureOut">
              <a:rPr lang="en-IN" smtClean="0"/>
              <a:t>19-01-2025</a:t>
            </a:fld>
            <a:endParaRPr lang="en-IN"/>
          </a:p>
        </p:txBody>
      </p:sp>
      <p:sp>
        <p:nvSpPr>
          <p:cNvPr id="1048638" name="Footer Placeholder 5"/>
          <p:cNvSpPr>
            <a:spLocks noGrp="1"/>
          </p:cNvSpPr>
          <p:nvPr>
            <p:ph type="ftr" sz="quarter" idx="11"/>
          </p:nvPr>
        </p:nvSpPr>
        <p:spPr/>
        <p:txBody>
          <a:bodyPr/>
          <a:lstStyle/>
          <a:p>
            <a:endParaRPr lang="en-IN"/>
          </a:p>
        </p:txBody>
      </p:sp>
      <p:sp>
        <p:nvSpPr>
          <p:cNvPr id="1048639" name="Slide Number Placeholder 6"/>
          <p:cNvSpPr>
            <a:spLocks noGrp="1"/>
          </p:cNvSpPr>
          <p:nvPr>
            <p:ph type="sldNum" sz="quarter" idx="12"/>
          </p:nvPr>
        </p:nvSpPr>
        <p:spPr/>
        <p:txBody>
          <a:bodyPr/>
          <a:lstStyle/>
          <a:p>
            <a:fld id="{EDF8286D-823B-47E2-B46D-8372E962B224}"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40" name="Title 9"/>
          <p:cNvSpPr>
            <a:spLocks noGrp="1"/>
          </p:cNvSpPr>
          <p:nvPr>
            <p:ph type="title"/>
          </p:nvPr>
        </p:nvSpPr>
        <p:spPr>
          <a:xfrm>
            <a:off x="1172013" y="669747"/>
            <a:ext cx="11123661" cy="1716227"/>
          </a:xfrm>
        </p:spPr>
        <p:txBody>
          <a:bodyPr/>
          <a:lstStyle/>
          <a:p>
            <a:r>
              <a:rPr lang="en-US"/>
              <a:t>Click to edit Master title style</a:t>
            </a:r>
          </a:p>
        </p:txBody>
      </p:sp>
      <p:sp>
        <p:nvSpPr>
          <p:cNvPr id="1048641" name="Text Placeholder 2"/>
          <p:cNvSpPr>
            <a:spLocks noGrp="1"/>
          </p:cNvSpPr>
          <p:nvPr>
            <p:ph type="body" idx="1"/>
          </p:nvPr>
        </p:nvSpPr>
        <p:spPr>
          <a:xfrm>
            <a:off x="1172013" y="2494472"/>
            <a:ext cx="5441490" cy="941832"/>
          </a:xfrm>
        </p:spPr>
        <p:txBody>
          <a:bodyPr lIns="137160" rIns="137160" anchor="ctr">
            <a:normAutofit/>
          </a:bodyPr>
          <a:lstStyle>
            <a:lvl1pPr marL="0" indent="0">
              <a:spcBef>
                <a:spcPts val="0"/>
              </a:spcBef>
              <a:spcAft>
                <a:spcPts val="0"/>
              </a:spcAft>
              <a:buNone/>
              <a:defRPr sz="2632" b="0" cap="none" baseline="0">
                <a:solidFill>
                  <a:schemeClr val="accent2">
                    <a:lumMod val="75000"/>
                  </a:schemeClr>
                </a:solidFill>
                <a:latin typeface="+mn-lt"/>
              </a:defRPr>
            </a:lvl1pPr>
            <a:lvl2pPr marL="523220" indent="0">
              <a:buNone/>
              <a:defRPr sz="2289" b="1"/>
            </a:lvl2pPr>
            <a:lvl3pPr marL="1046439" indent="0">
              <a:buNone/>
              <a:defRPr sz="2060" b="1"/>
            </a:lvl3pPr>
            <a:lvl4pPr marL="1569659" indent="0">
              <a:buNone/>
              <a:defRPr sz="1831" b="1"/>
            </a:lvl4pPr>
            <a:lvl5pPr marL="2092879" indent="0">
              <a:buNone/>
              <a:defRPr sz="1831" b="1"/>
            </a:lvl5pPr>
            <a:lvl6pPr marL="2616098" indent="0">
              <a:buNone/>
              <a:defRPr sz="1831" b="1"/>
            </a:lvl6pPr>
            <a:lvl7pPr marL="3139318" indent="0">
              <a:buNone/>
              <a:defRPr sz="1831" b="1"/>
            </a:lvl7pPr>
            <a:lvl8pPr marL="3662538" indent="0">
              <a:buNone/>
              <a:defRPr sz="1831" b="1"/>
            </a:lvl8pPr>
            <a:lvl9pPr marL="4185757" indent="0">
              <a:buNone/>
              <a:defRPr sz="1831" b="1"/>
            </a:lvl9pPr>
          </a:lstStyle>
          <a:p>
            <a:pPr lvl="0"/>
            <a:r>
              <a:rPr lang="en-US"/>
              <a:t>Click to edit Master text styles</a:t>
            </a:r>
          </a:p>
        </p:txBody>
      </p:sp>
      <p:sp>
        <p:nvSpPr>
          <p:cNvPr id="1048642" name="Content Placeholder 3"/>
          <p:cNvSpPr>
            <a:spLocks noGrp="1"/>
          </p:cNvSpPr>
          <p:nvPr>
            <p:ph sz="half" idx="2"/>
          </p:nvPr>
        </p:nvSpPr>
        <p:spPr>
          <a:xfrm>
            <a:off x="1172013" y="3396468"/>
            <a:ext cx="5441490" cy="3824244"/>
          </a:xfrm>
        </p:spPr>
        <p:txBody>
          <a:bodyPr lIns="45720" rIns="4572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3" name="Text Placeholder 4"/>
          <p:cNvSpPr>
            <a:spLocks noGrp="1"/>
          </p:cNvSpPr>
          <p:nvPr>
            <p:ph type="body" sz="quarter" idx="3"/>
          </p:nvPr>
        </p:nvSpPr>
        <p:spPr>
          <a:xfrm>
            <a:off x="6854184" y="2494472"/>
            <a:ext cx="5441490" cy="941832"/>
          </a:xfrm>
        </p:spPr>
        <p:txBody>
          <a:bodyPr lIns="137160" rIns="137160" anchor="ctr">
            <a:normAutofit/>
          </a:bodyPr>
          <a:lstStyle>
            <a:lvl1pPr marL="0" indent="0">
              <a:spcBef>
                <a:spcPts val="0"/>
              </a:spcBef>
              <a:spcAft>
                <a:spcPts val="0"/>
              </a:spcAft>
              <a:buNone/>
              <a:defRPr lang="en-US" sz="2632" b="0" kern="1200" cap="none" baseline="0" dirty="0">
                <a:solidFill>
                  <a:schemeClr val="accent2">
                    <a:lumMod val="75000"/>
                  </a:schemeClr>
                </a:solidFill>
                <a:latin typeface="+mn-lt"/>
                <a:ea typeface="+mn-ea"/>
                <a:cs typeface="+mn-cs"/>
              </a:defRPr>
            </a:lvl1pPr>
            <a:lvl2pPr marL="523220" indent="0">
              <a:buNone/>
              <a:defRPr sz="2289" b="1"/>
            </a:lvl2pPr>
            <a:lvl3pPr marL="1046439" indent="0">
              <a:buNone/>
              <a:defRPr sz="2060" b="1"/>
            </a:lvl3pPr>
            <a:lvl4pPr marL="1569659" indent="0">
              <a:buNone/>
              <a:defRPr sz="1831" b="1"/>
            </a:lvl4pPr>
            <a:lvl5pPr marL="2092879" indent="0">
              <a:buNone/>
              <a:defRPr sz="1831" b="1"/>
            </a:lvl5pPr>
            <a:lvl6pPr marL="2616098" indent="0">
              <a:buNone/>
              <a:defRPr sz="1831" b="1"/>
            </a:lvl6pPr>
            <a:lvl7pPr marL="3139318" indent="0">
              <a:buNone/>
              <a:defRPr sz="1831" b="1"/>
            </a:lvl7pPr>
            <a:lvl8pPr marL="3662538" indent="0">
              <a:buNone/>
              <a:defRPr sz="1831" b="1"/>
            </a:lvl8pPr>
            <a:lvl9pPr marL="4185757" indent="0">
              <a:buNone/>
              <a:defRPr sz="1831" b="1"/>
            </a:lvl9pPr>
          </a:lstStyle>
          <a:p>
            <a:pPr marL="0" lvl="0" indent="0" algn="l" defTabSz="1046439" rtl="0" eaLnBrk="1" latinLnBrk="0" hangingPunct="1">
              <a:lnSpc>
                <a:spcPct val="90000"/>
              </a:lnSpc>
              <a:spcBef>
                <a:spcPts val="2060"/>
              </a:spcBef>
              <a:buNone/>
            </a:pPr>
            <a:r>
              <a:rPr lang="en-US"/>
              <a:t>Click to edit Master text styles</a:t>
            </a:r>
          </a:p>
        </p:txBody>
      </p:sp>
      <p:sp>
        <p:nvSpPr>
          <p:cNvPr id="1048644" name="Content Placeholder 5"/>
          <p:cNvSpPr>
            <a:spLocks noGrp="1"/>
          </p:cNvSpPr>
          <p:nvPr>
            <p:ph sz="quarter" idx="4"/>
          </p:nvPr>
        </p:nvSpPr>
        <p:spPr>
          <a:xfrm>
            <a:off x="6854184" y="3396468"/>
            <a:ext cx="5441490" cy="3824244"/>
          </a:xfrm>
        </p:spPr>
        <p:txBody>
          <a:bodyPr lIns="45720" rIns="4572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45" name="Date Placeholder 6"/>
          <p:cNvSpPr>
            <a:spLocks noGrp="1"/>
          </p:cNvSpPr>
          <p:nvPr>
            <p:ph type="dt" sz="half" idx="10"/>
          </p:nvPr>
        </p:nvSpPr>
        <p:spPr/>
        <p:txBody>
          <a:bodyPr/>
          <a:lstStyle/>
          <a:p>
            <a:fld id="{8B9CC02B-53FD-43C3-B77C-0F753CCADC81}" type="datetimeFigureOut">
              <a:rPr lang="en-IN" smtClean="0"/>
              <a:t>19-01-2025</a:t>
            </a:fld>
            <a:endParaRPr lang="en-IN"/>
          </a:p>
        </p:txBody>
      </p:sp>
      <p:sp>
        <p:nvSpPr>
          <p:cNvPr id="1048646" name="Footer Placeholder 7"/>
          <p:cNvSpPr>
            <a:spLocks noGrp="1"/>
          </p:cNvSpPr>
          <p:nvPr>
            <p:ph type="ftr" sz="quarter" idx="11"/>
          </p:nvPr>
        </p:nvSpPr>
        <p:spPr/>
        <p:txBody>
          <a:bodyPr/>
          <a:lstStyle/>
          <a:p>
            <a:endParaRPr lang="en-IN"/>
          </a:p>
        </p:txBody>
      </p:sp>
      <p:sp>
        <p:nvSpPr>
          <p:cNvPr id="1048647" name="Slide Number Placeholder 8"/>
          <p:cNvSpPr>
            <a:spLocks noGrp="1"/>
          </p:cNvSpPr>
          <p:nvPr>
            <p:ph type="sldNum" sz="quarter" idx="12"/>
          </p:nvPr>
        </p:nvSpPr>
        <p:spPr/>
        <p:txBody>
          <a:bodyPr/>
          <a:lstStyle/>
          <a:p>
            <a:fld id="{EDF8286D-823B-47E2-B46D-8372E962B224}"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07" name="Title 1"/>
          <p:cNvSpPr>
            <a:spLocks noGrp="1"/>
          </p:cNvSpPr>
          <p:nvPr>
            <p:ph type="title"/>
          </p:nvPr>
        </p:nvSpPr>
        <p:spPr/>
        <p:txBody>
          <a:bodyPr/>
          <a:lstStyle/>
          <a:p>
            <a:r>
              <a:rPr lang="en-US"/>
              <a:t>Click to edit Master title style</a:t>
            </a:r>
          </a:p>
        </p:txBody>
      </p:sp>
      <p:sp>
        <p:nvSpPr>
          <p:cNvPr id="1048608" name="Date Placeholder 2"/>
          <p:cNvSpPr>
            <a:spLocks noGrp="1"/>
          </p:cNvSpPr>
          <p:nvPr>
            <p:ph type="dt" sz="half" idx="10"/>
          </p:nvPr>
        </p:nvSpPr>
        <p:spPr/>
        <p:txBody>
          <a:bodyPr/>
          <a:lstStyle/>
          <a:p>
            <a:fld id="{8B9CC02B-53FD-43C3-B77C-0F753CCADC81}" type="datetimeFigureOut">
              <a:rPr lang="en-IN" smtClean="0"/>
              <a:t>19-01-2025</a:t>
            </a:fld>
            <a:endParaRPr lang="en-IN"/>
          </a:p>
        </p:txBody>
      </p:sp>
      <p:sp>
        <p:nvSpPr>
          <p:cNvPr id="1048609" name="Footer Placeholder 3"/>
          <p:cNvSpPr>
            <a:spLocks noGrp="1"/>
          </p:cNvSpPr>
          <p:nvPr>
            <p:ph type="ftr" sz="quarter" idx="11"/>
          </p:nvPr>
        </p:nvSpPr>
        <p:spPr/>
        <p:txBody>
          <a:bodyPr/>
          <a:lstStyle/>
          <a:p>
            <a:endParaRPr lang="en-IN"/>
          </a:p>
        </p:txBody>
      </p:sp>
      <p:sp>
        <p:nvSpPr>
          <p:cNvPr id="1048610" name="Slide Number Placeholder 4"/>
          <p:cNvSpPr>
            <a:spLocks noGrp="1"/>
          </p:cNvSpPr>
          <p:nvPr>
            <p:ph type="sldNum" sz="quarter" idx="12"/>
          </p:nvPr>
        </p:nvSpPr>
        <p:spPr/>
        <p:txBody>
          <a:bodyPr/>
          <a:lstStyle/>
          <a:p>
            <a:fld id="{EDF8286D-823B-47E2-B46D-8372E962B224}"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48648" name="Date Placeholder 1"/>
          <p:cNvSpPr>
            <a:spLocks noGrp="1"/>
          </p:cNvSpPr>
          <p:nvPr>
            <p:ph type="dt" sz="half" idx="10"/>
          </p:nvPr>
        </p:nvSpPr>
        <p:spPr/>
        <p:txBody>
          <a:bodyPr/>
          <a:lstStyle/>
          <a:p>
            <a:fld id="{8B9CC02B-53FD-43C3-B77C-0F753CCADC81}" type="datetimeFigureOut">
              <a:rPr lang="en-IN" smtClean="0"/>
              <a:t>19-01-2025</a:t>
            </a:fld>
            <a:endParaRPr lang="en-IN"/>
          </a:p>
        </p:txBody>
      </p:sp>
      <p:sp>
        <p:nvSpPr>
          <p:cNvPr id="1048649" name="Footer Placeholder 2"/>
          <p:cNvSpPr>
            <a:spLocks noGrp="1"/>
          </p:cNvSpPr>
          <p:nvPr>
            <p:ph type="ftr" sz="quarter" idx="11"/>
          </p:nvPr>
        </p:nvSpPr>
        <p:spPr/>
        <p:txBody>
          <a:bodyPr/>
          <a:lstStyle/>
          <a:p>
            <a:endParaRPr lang="en-IN"/>
          </a:p>
        </p:txBody>
      </p:sp>
      <p:sp>
        <p:nvSpPr>
          <p:cNvPr id="1048650" name="Slide Number Placeholder 3"/>
          <p:cNvSpPr>
            <a:spLocks noGrp="1"/>
          </p:cNvSpPr>
          <p:nvPr>
            <p:ph type="sldNum" sz="quarter" idx="12"/>
          </p:nvPr>
        </p:nvSpPr>
        <p:spPr/>
        <p:txBody>
          <a:bodyPr/>
          <a:lstStyle/>
          <a:p>
            <a:fld id="{EDF8286D-823B-47E2-B46D-8372E962B224}"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51" name="Title 7"/>
          <p:cNvSpPr>
            <a:spLocks noGrp="1"/>
          </p:cNvSpPr>
          <p:nvPr>
            <p:ph type="title"/>
          </p:nvPr>
        </p:nvSpPr>
        <p:spPr>
          <a:xfrm>
            <a:off x="1172013" y="539616"/>
            <a:ext cx="5022914" cy="1988312"/>
          </a:xfrm>
        </p:spPr>
        <p:txBody>
          <a:bodyPr>
            <a:noAutofit/>
          </a:bodyPr>
          <a:lstStyle>
            <a:lvl1pPr>
              <a:lnSpc>
                <a:spcPct val="80000"/>
              </a:lnSpc>
              <a:defRPr sz="4578"/>
            </a:lvl1pPr>
          </a:lstStyle>
          <a:p>
            <a:r>
              <a:rPr lang="en-US"/>
              <a:t>Click to edit Master title style</a:t>
            </a:r>
          </a:p>
        </p:txBody>
      </p:sp>
      <p:sp>
        <p:nvSpPr>
          <p:cNvPr id="1048652" name="Content Placeholder 2"/>
          <p:cNvSpPr>
            <a:spLocks noGrp="1"/>
          </p:cNvSpPr>
          <p:nvPr>
            <p:ph idx="1"/>
          </p:nvPr>
        </p:nvSpPr>
        <p:spPr>
          <a:xfrm>
            <a:off x="6540252" y="941832"/>
            <a:ext cx="6498395" cy="5933542"/>
          </a:xfrm>
        </p:spPr>
        <p:txBody>
          <a:bodyPr/>
          <a:lstStyle>
            <a:lvl1pPr>
              <a:defRPr sz="2747"/>
            </a:lvl1pPr>
            <a:lvl2pPr>
              <a:defRPr sz="2289"/>
            </a:lvl2pPr>
            <a:lvl3pPr>
              <a:defRPr sz="1831"/>
            </a:lvl3pPr>
            <a:lvl4pPr>
              <a:defRPr sz="1831"/>
            </a:lvl4pPr>
            <a:lvl5pPr>
              <a:defRPr sz="1831"/>
            </a:lvl5pPr>
            <a:lvl6pPr>
              <a:defRPr sz="1831"/>
            </a:lvl6pPr>
            <a:lvl7pPr>
              <a:defRPr sz="1831"/>
            </a:lvl7pPr>
            <a:lvl8pPr>
              <a:defRPr sz="1831"/>
            </a:lvl8pPr>
            <a:lvl9pPr>
              <a:defRPr sz="183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53" name="Text Placeholder 3"/>
          <p:cNvSpPr>
            <a:spLocks noGrp="1"/>
          </p:cNvSpPr>
          <p:nvPr>
            <p:ph type="body" sz="half" idx="2"/>
          </p:nvPr>
        </p:nvSpPr>
        <p:spPr>
          <a:xfrm>
            <a:off x="1172013" y="2583590"/>
            <a:ext cx="5022914" cy="4305736"/>
          </a:xfrm>
        </p:spPr>
        <p:txBody>
          <a:bodyPr lIns="91440" rIns="91440">
            <a:normAutofit/>
          </a:bodyPr>
          <a:lstStyle>
            <a:lvl1pPr marL="0" indent="0">
              <a:lnSpc>
                <a:spcPct val="108000"/>
              </a:lnSpc>
              <a:spcBef>
                <a:spcPts val="687"/>
              </a:spcBef>
              <a:buNone/>
              <a:defRPr sz="1831"/>
            </a:lvl1pPr>
            <a:lvl2pPr marL="523220" indent="0">
              <a:buNone/>
              <a:defRPr sz="1373"/>
            </a:lvl2pPr>
            <a:lvl3pPr marL="1046439" indent="0">
              <a:buNone/>
              <a:defRPr sz="1144"/>
            </a:lvl3pPr>
            <a:lvl4pPr marL="1569659" indent="0">
              <a:buNone/>
              <a:defRPr sz="1030"/>
            </a:lvl4pPr>
            <a:lvl5pPr marL="2092879" indent="0">
              <a:buNone/>
              <a:defRPr sz="1030"/>
            </a:lvl5pPr>
            <a:lvl6pPr marL="2616098" indent="0">
              <a:buNone/>
              <a:defRPr sz="1030"/>
            </a:lvl6pPr>
            <a:lvl7pPr marL="3139318" indent="0">
              <a:buNone/>
              <a:defRPr sz="1030"/>
            </a:lvl7pPr>
            <a:lvl8pPr marL="3662538" indent="0">
              <a:buNone/>
              <a:defRPr sz="1030"/>
            </a:lvl8pPr>
            <a:lvl9pPr marL="4185757" indent="0">
              <a:buNone/>
              <a:defRPr sz="1030"/>
            </a:lvl9pPr>
          </a:lstStyle>
          <a:p>
            <a:pPr lvl="0"/>
            <a:r>
              <a:rPr lang="en-US"/>
              <a:t>Click to edit Master text styles</a:t>
            </a:r>
          </a:p>
        </p:txBody>
      </p:sp>
      <p:sp>
        <p:nvSpPr>
          <p:cNvPr id="1048654" name="Date Placeholder 4"/>
          <p:cNvSpPr>
            <a:spLocks noGrp="1"/>
          </p:cNvSpPr>
          <p:nvPr>
            <p:ph type="dt" sz="half" idx="10"/>
          </p:nvPr>
        </p:nvSpPr>
        <p:spPr/>
        <p:txBody>
          <a:bodyPr/>
          <a:lstStyle/>
          <a:p>
            <a:fld id="{8B9CC02B-53FD-43C3-B77C-0F753CCADC81}" type="datetimeFigureOut">
              <a:rPr lang="en-IN" smtClean="0"/>
              <a:t>19-01-2025</a:t>
            </a:fld>
            <a:endParaRPr lang="en-IN"/>
          </a:p>
        </p:txBody>
      </p:sp>
      <p:sp>
        <p:nvSpPr>
          <p:cNvPr id="1048655" name="Footer Placeholder 5"/>
          <p:cNvSpPr>
            <a:spLocks noGrp="1"/>
          </p:cNvSpPr>
          <p:nvPr>
            <p:ph type="ftr" sz="quarter" idx="11"/>
          </p:nvPr>
        </p:nvSpPr>
        <p:spPr/>
        <p:txBody>
          <a:bodyPr/>
          <a:lstStyle/>
          <a:p>
            <a:endParaRPr lang="en-IN"/>
          </a:p>
        </p:txBody>
      </p:sp>
      <p:sp>
        <p:nvSpPr>
          <p:cNvPr id="1048656" name="Slide Number Placeholder 6"/>
          <p:cNvSpPr>
            <a:spLocks noGrp="1"/>
          </p:cNvSpPr>
          <p:nvPr>
            <p:ph type="sldNum" sz="quarter" idx="12"/>
          </p:nvPr>
        </p:nvSpPr>
        <p:spPr/>
        <p:txBody>
          <a:bodyPr/>
          <a:lstStyle/>
          <a:p>
            <a:fld id="{EDF8286D-823B-47E2-B46D-8372E962B224}"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48617" name="Title 1"/>
          <p:cNvSpPr>
            <a:spLocks noGrp="1"/>
          </p:cNvSpPr>
          <p:nvPr>
            <p:ph type="title"/>
          </p:nvPr>
        </p:nvSpPr>
        <p:spPr>
          <a:xfrm>
            <a:off x="523220" y="5676602"/>
            <a:ext cx="8894743" cy="1674368"/>
          </a:xfrm>
        </p:spPr>
        <p:txBody>
          <a:bodyPr anchor="ctr">
            <a:normAutofit/>
          </a:bodyPr>
          <a:lstStyle>
            <a:lvl1pPr algn="r">
              <a:defRPr sz="5722" spc="229" baseline="0"/>
            </a:lvl1pPr>
          </a:lstStyle>
          <a:p>
            <a:r>
              <a:rPr lang="en-US"/>
              <a:t>Click to edit Master title style</a:t>
            </a:r>
          </a:p>
        </p:txBody>
      </p:sp>
      <p:sp>
        <p:nvSpPr>
          <p:cNvPr id="1048618" name="Picture Placeholder 2"/>
          <p:cNvSpPr>
            <a:spLocks noGrp="1" noChangeAspect="1"/>
          </p:cNvSpPr>
          <p:nvPr>
            <p:ph type="pic" idx="1"/>
          </p:nvPr>
        </p:nvSpPr>
        <p:spPr>
          <a:xfrm>
            <a:off x="0" y="-1"/>
            <a:ext cx="13949050" cy="5232400"/>
          </a:xfrm>
          <a:solidFill>
            <a:schemeClr val="accent2">
              <a:lumMod val="60000"/>
              <a:lumOff val="40000"/>
            </a:schemeClr>
          </a:solidFill>
        </p:spPr>
        <p:txBody>
          <a:bodyPr lIns="457200" tIns="365760" rIns="45720" bIns="45720" anchor="t"/>
          <a:lstStyle>
            <a:lvl1pPr marL="0" indent="0">
              <a:buNone/>
              <a:defRPr sz="3662"/>
            </a:lvl1pPr>
            <a:lvl2pPr marL="523220" indent="0">
              <a:buNone/>
              <a:defRPr sz="3204"/>
            </a:lvl2pPr>
            <a:lvl3pPr marL="1046439" indent="0">
              <a:buNone/>
              <a:defRPr sz="2747"/>
            </a:lvl3pPr>
            <a:lvl4pPr marL="1569659" indent="0">
              <a:buNone/>
              <a:defRPr sz="2289"/>
            </a:lvl4pPr>
            <a:lvl5pPr marL="2092879" indent="0">
              <a:buNone/>
              <a:defRPr sz="2289"/>
            </a:lvl5pPr>
            <a:lvl6pPr marL="2616098" indent="0">
              <a:buNone/>
              <a:defRPr sz="2289"/>
            </a:lvl6pPr>
            <a:lvl7pPr marL="3139318" indent="0">
              <a:buNone/>
              <a:defRPr sz="2289"/>
            </a:lvl7pPr>
            <a:lvl8pPr marL="3662538" indent="0">
              <a:buNone/>
              <a:defRPr sz="2289"/>
            </a:lvl8pPr>
            <a:lvl9pPr marL="4185757" indent="0">
              <a:buNone/>
              <a:defRPr sz="2289"/>
            </a:lvl9pPr>
          </a:lstStyle>
          <a:p>
            <a:r>
              <a:rPr lang="en-US"/>
              <a:t>Click icon to add picture</a:t>
            </a:r>
          </a:p>
        </p:txBody>
      </p:sp>
      <p:sp>
        <p:nvSpPr>
          <p:cNvPr id="1048619" name="Text Placeholder 3"/>
          <p:cNvSpPr>
            <a:spLocks noGrp="1"/>
          </p:cNvSpPr>
          <p:nvPr>
            <p:ph type="body" sz="half" idx="2"/>
          </p:nvPr>
        </p:nvSpPr>
        <p:spPr>
          <a:xfrm>
            <a:off x="9853980" y="5676602"/>
            <a:ext cx="3662541" cy="1674368"/>
          </a:xfrm>
        </p:spPr>
        <p:txBody>
          <a:bodyPr lIns="91440" rIns="91440" anchor="ctr">
            <a:normAutofit/>
          </a:bodyPr>
          <a:lstStyle>
            <a:lvl1pPr marL="0" indent="0">
              <a:lnSpc>
                <a:spcPct val="100000"/>
              </a:lnSpc>
              <a:spcBef>
                <a:spcPts val="0"/>
              </a:spcBef>
              <a:buNone/>
              <a:defRPr sz="2060">
                <a:solidFill>
                  <a:schemeClr val="tx1">
                    <a:lumMod val="90000"/>
                    <a:lumOff val="10000"/>
                  </a:schemeClr>
                </a:solidFill>
              </a:defRPr>
            </a:lvl1pPr>
            <a:lvl2pPr marL="523220" indent="0">
              <a:buNone/>
              <a:defRPr sz="1602"/>
            </a:lvl2pPr>
            <a:lvl3pPr marL="1046439" indent="0">
              <a:buNone/>
              <a:defRPr sz="1373"/>
            </a:lvl3pPr>
            <a:lvl4pPr marL="1569659" indent="0">
              <a:buNone/>
              <a:defRPr sz="1144"/>
            </a:lvl4pPr>
            <a:lvl5pPr marL="2092879" indent="0">
              <a:buNone/>
              <a:defRPr sz="1144"/>
            </a:lvl5pPr>
            <a:lvl6pPr marL="2616098" indent="0">
              <a:buNone/>
              <a:defRPr sz="1144"/>
            </a:lvl6pPr>
            <a:lvl7pPr marL="3139318" indent="0">
              <a:buNone/>
              <a:defRPr sz="1144"/>
            </a:lvl7pPr>
            <a:lvl8pPr marL="3662538" indent="0">
              <a:buNone/>
              <a:defRPr sz="1144"/>
            </a:lvl8pPr>
            <a:lvl9pPr marL="4185757" indent="0">
              <a:buNone/>
              <a:defRPr sz="1144"/>
            </a:lvl9pPr>
          </a:lstStyle>
          <a:p>
            <a:pPr lvl="0"/>
            <a:r>
              <a:rPr lang="en-US"/>
              <a:t>Click to edit Master text styles</a:t>
            </a:r>
          </a:p>
        </p:txBody>
      </p:sp>
      <p:sp>
        <p:nvSpPr>
          <p:cNvPr id="1048620" name="Date Placeholder 4"/>
          <p:cNvSpPr>
            <a:spLocks noGrp="1"/>
          </p:cNvSpPr>
          <p:nvPr>
            <p:ph type="dt" sz="half" idx="10"/>
          </p:nvPr>
        </p:nvSpPr>
        <p:spPr/>
        <p:txBody>
          <a:bodyPr/>
          <a:lstStyle/>
          <a:p>
            <a:fld id="{8B9CC02B-53FD-43C3-B77C-0F753CCADC81}" type="datetimeFigureOut">
              <a:rPr lang="en-IN" smtClean="0"/>
              <a:t>19-01-2025</a:t>
            </a:fld>
            <a:endParaRPr lang="en-IN"/>
          </a:p>
        </p:txBody>
      </p:sp>
      <p:sp>
        <p:nvSpPr>
          <p:cNvPr id="1048621" name="Footer Placeholder 5"/>
          <p:cNvSpPr>
            <a:spLocks noGrp="1"/>
          </p:cNvSpPr>
          <p:nvPr>
            <p:ph type="ftr" sz="quarter" idx="11"/>
          </p:nvPr>
        </p:nvSpPr>
        <p:spPr/>
        <p:txBody>
          <a:bodyPr/>
          <a:lstStyle/>
          <a:p>
            <a:endParaRPr lang="en-IN"/>
          </a:p>
        </p:txBody>
      </p:sp>
      <p:sp>
        <p:nvSpPr>
          <p:cNvPr id="1048622" name="Slide Number Placeholder 6"/>
          <p:cNvSpPr>
            <a:spLocks noGrp="1"/>
          </p:cNvSpPr>
          <p:nvPr>
            <p:ph type="sldNum" sz="quarter" idx="12"/>
          </p:nvPr>
        </p:nvSpPr>
        <p:spPr/>
        <p:txBody>
          <a:bodyPr/>
          <a:lstStyle/>
          <a:p>
            <a:fld id="{EDF8286D-823B-47E2-B46D-8372E962B224}" type="slidenum">
              <a:rPr lang="en-IN" smtClean="0"/>
              <a:t>‹#›</a:t>
            </a:fld>
            <a:endParaRPr lang="en-IN"/>
          </a:p>
        </p:txBody>
      </p:sp>
      <p:cxnSp>
        <p:nvCxnSpPr>
          <p:cNvPr id="3145731" name="Straight Connector 8"/>
          <p:cNvCxnSpPr>
            <a:cxnSpLocks/>
          </p:cNvCxnSpPr>
          <p:nvPr/>
        </p:nvCxnSpPr>
        <p:spPr>
          <a:xfrm flipV="1">
            <a:off x="9597911" y="6024477"/>
            <a:ext cx="0" cy="104648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1172013" y="669747"/>
            <a:ext cx="11123661" cy="1716227"/>
          </a:xfrm>
          <a:prstGeom prst="rect">
            <a:avLst/>
          </a:prstGeom>
        </p:spPr>
        <p:txBody>
          <a:bodyPr vert="horz" lIns="91440" tIns="45720" rIns="91440" bIns="45720" rtlCol="0" anchor="ctr">
            <a:normAutofit/>
          </a:bodyPr>
          <a:lstStyle/>
          <a:p>
            <a:r>
              <a:rPr lang="en-US"/>
              <a:t>Click to edit Master title style</a:t>
            </a:r>
          </a:p>
        </p:txBody>
      </p:sp>
      <p:sp>
        <p:nvSpPr>
          <p:cNvPr id="1048577" name="Text Placeholder 2"/>
          <p:cNvSpPr>
            <a:spLocks noGrp="1"/>
          </p:cNvSpPr>
          <p:nvPr>
            <p:ph type="body" idx="1"/>
          </p:nvPr>
        </p:nvSpPr>
        <p:spPr>
          <a:xfrm>
            <a:off x="1172014" y="2616200"/>
            <a:ext cx="11123660" cy="4604512"/>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578" name="Date Placeholder 3"/>
          <p:cNvSpPr>
            <a:spLocks noGrp="1"/>
          </p:cNvSpPr>
          <p:nvPr>
            <p:ph type="dt" sz="half" idx="2"/>
          </p:nvPr>
        </p:nvSpPr>
        <p:spPr>
          <a:xfrm>
            <a:off x="1172013" y="7405361"/>
            <a:ext cx="2465202" cy="313944"/>
          </a:xfrm>
          <a:prstGeom prst="rect">
            <a:avLst/>
          </a:prstGeom>
        </p:spPr>
        <p:txBody>
          <a:bodyPr vert="horz" lIns="91440" tIns="45720" rIns="91440" bIns="45720" rtlCol="0" anchor="ctr"/>
          <a:lstStyle>
            <a:lvl1pPr algn="l">
              <a:defRPr sz="1144">
                <a:solidFill>
                  <a:schemeClr val="tx1">
                    <a:lumMod val="90000"/>
                    <a:lumOff val="10000"/>
                  </a:schemeClr>
                </a:solidFill>
                <a:latin typeface="+mj-lt"/>
              </a:defRPr>
            </a:lvl1pPr>
          </a:lstStyle>
          <a:p>
            <a:fld id="{8B9CC02B-53FD-43C3-B77C-0F753CCADC81}" type="datetimeFigureOut">
              <a:rPr lang="en-IN" smtClean="0"/>
              <a:t>19-01-2025</a:t>
            </a:fld>
            <a:endParaRPr lang="en-IN"/>
          </a:p>
        </p:txBody>
      </p:sp>
      <p:sp>
        <p:nvSpPr>
          <p:cNvPr id="1048579" name="Footer Placeholder 4"/>
          <p:cNvSpPr>
            <a:spLocks noGrp="1"/>
          </p:cNvSpPr>
          <p:nvPr>
            <p:ph type="ftr" sz="quarter" idx="3"/>
          </p:nvPr>
        </p:nvSpPr>
        <p:spPr>
          <a:xfrm>
            <a:off x="5542257" y="7405361"/>
            <a:ext cx="6753635" cy="313944"/>
          </a:xfrm>
          <a:prstGeom prst="rect">
            <a:avLst/>
          </a:prstGeom>
        </p:spPr>
        <p:txBody>
          <a:bodyPr vert="horz" lIns="91440" tIns="45720" rIns="91440" bIns="45720" rtlCol="0" anchor="ctr"/>
          <a:lstStyle>
            <a:lvl1pPr algn="r">
              <a:defRPr sz="1144" cap="all" baseline="0">
                <a:solidFill>
                  <a:schemeClr val="tx1">
                    <a:lumMod val="90000"/>
                    <a:lumOff val="10000"/>
                  </a:schemeClr>
                </a:solidFill>
                <a:latin typeface="+mj-lt"/>
              </a:defRPr>
            </a:lvl1pPr>
          </a:lstStyle>
          <a:p>
            <a:endParaRPr lang="en-IN"/>
          </a:p>
        </p:txBody>
      </p:sp>
      <p:sp>
        <p:nvSpPr>
          <p:cNvPr id="1048580" name="Slide Number Placeholder 5"/>
          <p:cNvSpPr>
            <a:spLocks noGrp="1"/>
          </p:cNvSpPr>
          <p:nvPr>
            <p:ph type="sldNum" sz="quarter" idx="4"/>
          </p:nvPr>
        </p:nvSpPr>
        <p:spPr>
          <a:xfrm>
            <a:off x="12402257" y="7405361"/>
            <a:ext cx="1114264" cy="313944"/>
          </a:xfrm>
          <a:prstGeom prst="rect">
            <a:avLst/>
          </a:prstGeom>
        </p:spPr>
        <p:txBody>
          <a:bodyPr vert="horz" lIns="91440" tIns="45720" rIns="91440" bIns="45720" rtlCol="0" anchor="ctr"/>
          <a:lstStyle>
            <a:lvl1pPr algn="l">
              <a:defRPr sz="1144">
                <a:solidFill>
                  <a:schemeClr val="tx1">
                    <a:lumMod val="90000"/>
                    <a:lumOff val="10000"/>
                  </a:schemeClr>
                </a:solidFill>
                <a:latin typeface="+mj-lt"/>
              </a:defRPr>
            </a:lvl1pPr>
          </a:lstStyle>
          <a:p>
            <a:fld id="{EDF8286D-823B-47E2-B46D-8372E962B224}" type="slidenum">
              <a:rPr lang="en-IN" smtClean="0"/>
              <a:t>‹#›</a:t>
            </a:fld>
            <a:endParaRPr lang="en-IN"/>
          </a:p>
        </p:txBody>
      </p:sp>
      <p:cxnSp>
        <p:nvCxnSpPr>
          <p:cNvPr id="3145728" name="Straight Connector 6"/>
          <p:cNvCxnSpPr>
            <a:cxnSpLocks/>
          </p:cNvCxnSpPr>
          <p:nvPr/>
        </p:nvCxnSpPr>
        <p:spPr>
          <a:xfrm flipV="1">
            <a:off x="872034" y="945682"/>
            <a:ext cx="0" cy="104648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046439" rtl="0" eaLnBrk="1" latinLnBrk="0" hangingPunct="1">
        <a:lnSpc>
          <a:spcPct val="80000"/>
        </a:lnSpc>
        <a:spcBef>
          <a:spcPct val="0"/>
        </a:spcBef>
        <a:buNone/>
        <a:defRPr sz="5722" kern="1200" cap="all" spc="114" baseline="0">
          <a:solidFill>
            <a:schemeClr val="tx1">
              <a:lumMod val="90000"/>
              <a:lumOff val="10000"/>
            </a:schemeClr>
          </a:solidFill>
          <a:latin typeface="+mj-lt"/>
          <a:ea typeface="+mj-ea"/>
          <a:cs typeface="+mj-cs"/>
        </a:defRPr>
      </a:lvl1pPr>
    </p:titleStyle>
    <p:bodyStyle>
      <a:lvl1pPr marL="104644" indent="-104644" algn="l" defTabSz="1046439" rtl="0" eaLnBrk="1" latinLnBrk="0" hangingPunct="1">
        <a:lnSpc>
          <a:spcPct val="90000"/>
        </a:lnSpc>
        <a:spcBef>
          <a:spcPts val="1373"/>
        </a:spcBef>
        <a:spcAft>
          <a:spcPts val="229"/>
        </a:spcAft>
        <a:buClr>
          <a:schemeClr val="accent2"/>
        </a:buClr>
        <a:buSzPct val="100000"/>
        <a:buFont typeface="Tw Cen MT" panose="020B0602020104020603" pitchFamily="34" charset="0"/>
        <a:buChar char=" "/>
        <a:defRPr sz="2518" kern="1200">
          <a:solidFill>
            <a:schemeClr val="tx1"/>
          </a:solidFill>
          <a:latin typeface="+mn-lt"/>
          <a:ea typeface="+mn-ea"/>
          <a:cs typeface="+mn-cs"/>
        </a:defRPr>
      </a:lvl1pPr>
      <a:lvl2pPr marL="303467" indent="-156966" algn="l" defTabSz="1046439" rtl="0" eaLnBrk="1" latinLnBrk="0" hangingPunct="1">
        <a:lnSpc>
          <a:spcPct val="90000"/>
        </a:lnSpc>
        <a:spcBef>
          <a:spcPts val="229"/>
        </a:spcBef>
        <a:spcAft>
          <a:spcPts val="458"/>
        </a:spcAft>
        <a:buClr>
          <a:schemeClr val="accent2"/>
        </a:buClr>
        <a:buFont typeface="Wingdings 3" pitchFamily="18" charset="2"/>
        <a:buChar char=""/>
        <a:defRPr sz="2060" kern="1200">
          <a:solidFill>
            <a:schemeClr val="tx1"/>
          </a:solidFill>
          <a:latin typeface="+mn-lt"/>
          <a:ea typeface="+mn-ea"/>
          <a:cs typeface="+mn-cs"/>
        </a:defRPr>
      </a:lvl2pPr>
      <a:lvl3pPr marL="512755" indent="-156966" algn="l" defTabSz="1046439" rtl="0" eaLnBrk="1" latinLnBrk="0" hangingPunct="1">
        <a:lnSpc>
          <a:spcPct val="90000"/>
        </a:lnSpc>
        <a:spcBef>
          <a:spcPts val="229"/>
        </a:spcBef>
        <a:spcAft>
          <a:spcPts val="458"/>
        </a:spcAft>
        <a:buClr>
          <a:schemeClr val="accent2"/>
        </a:buClr>
        <a:buFont typeface="Wingdings 3" pitchFamily="18" charset="2"/>
        <a:buChar char=""/>
        <a:defRPr sz="1602" kern="1200">
          <a:solidFill>
            <a:schemeClr val="tx1"/>
          </a:solidFill>
          <a:latin typeface="+mn-lt"/>
          <a:ea typeface="+mn-ea"/>
          <a:cs typeface="+mn-cs"/>
        </a:defRPr>
      </a:lvl3pPr>
      <a:lvl4pPr marL="680186" indent="-156966" algn="l" defTabSz="1046439" rtl="0" eaLnBrk="1" latinLnBrk="0" hangingPunct="1">
        <a:lnSpc>
          <a:spcPct val="90000"/>
        </a:lnSpc>
        <a:spcBef>
          <a:spcPts val="229"/>
        </a:spcBef>
        <a:spcAft>
          <a:spcPts val="458"/>
        </a:spcAft>
        <a:buClr>
          <a:schemeClr val="accent2"/>
        </a:buClr>
        <a:buFont typeface="Wingdings 3" pitchFamily="18" charset="2"/>
        <a:buChar char=""/>
        <a:defRPr sz="1602" kern="1200">
          <a:solidFill>
            <a:schemeClr val="tx1"/>
          </a:solidFill>
          <a:latin typeface="+mn-lt"/>
          <a:ea typeface="+mn-ea"/>
          <a:cs typeface="+mn-cs"/>
        </a:defRPr>
      </a:lvl4pPr>
      <a:lvl5pPr marL="889473" indent="-156966" algn="l" defTabSz="1046439" rtl="0" eaLnBrk="1" latinLnBrk="0" hangingPunct="1">
        <a:lnSpc>
          <a:spcPct val="90000"/>
        </a:lnSpc>
        <a:spcBef>
          <a:spcPts val="229"/>
        </a:spcBef>
        <a:spcAft>
          <a:spcPts val="458"/>
        </a:spcAft>
        <a:buClr>
          <a:schemeClr val="accent2"/>
        </a:buClr>
        <a:buFont typeface="Wingdings 3" pitchFamily="18" charset="2"/>
        <a:buChar char=""/>
        <a:defRPr sz="1602" kern="1200">
          <a:solidFill>
            <a:schemeClr val="tx1"/>
          </a:solidFill>
          <a:latin typeface="+mn-lt"/>
          <a:ea typeface="+mn-ea"/>
          <a:cs typeface="+mn-cs"/>
        </a:defRPr>
      </a:lvl5pPr>
      <a:lvl6pPr marL="1046439" indent="-156966" algn="l" defTabSz="1046439" rtl="0" eaLnBrk="1" latinLnBrk="0" hangingPunct="1">
        <a:lnSpc>
          <a:spcPct val="90000"/>
        </a:lnSpc>
        <a:spcBef>
          <a:spcPts val="229"/>
        </a:spcBef>
        <a:spcAft>
          <a:spcPts val="458"/>
        </a:spcAft>
        <a:buClr>
          <a:schemeClr val="accent2"/>
        </a:buClr>
        <a:buFont typeface="Wingdings 3" pitchFamily="18" charset="2"/>
        <a:buChar char=""/>
        <a:defRPr sz="1602" kern="1200">
          <a:solidFill>
            <a:schemeClr val="tx1"/>
          </a:solidFill>
          <a:latin typeface="+mn-lt"/>
          <a:ea typeface="+mn-ea"/>
          <a:cs typeface="+mn-cs"/>
        </a:defRPr>
      </a:lvl6pPr>
      <a:lvl7pPr marL="1213870" indent="-156966" algn="l" defTabSz="1046439" rtl="0" eaLnBrk="1" latinLnBrk="0" hangingPunct="1">
        <a:lnSpc>
          <a:spcPct val="90000"/>
        </a:lnSpc>
        <a:spcBef>
          <a:spcPts val="229"/>
        </a:spcBef>
        <a:spcAft>
          <a:spcPts val="458"/>
        </a:spcAft>
        <a:buClr>
          <a:schemeClr val="accent2"/>
        </a:buClr>
        <a:buFont typeface="Wingdings 3" pitchFamily="18" charset="2"/>
        <a:buChar char=""/>
        <a:defRPr sz="1602" kern="1200">
          <a:solidFill>
            <a:schemeClr val="tx1"/>
          </a:solidFill>
          <a:latin typeface="+mn-lt"/>
          <a:ea typeface="+mn-ea"/>
          <a:cs typeface="+mn-cs"/>
        </a:defRPr>
      </a:lvl7pPr>
      <a:lvl8pPr marL="1391764" indent="-156966" algn="l" defTabSz="1046439" rtl="0" eaLnBrk="1" latinLnBrk="0" hangingPunct="1">
        <a:lnSpc>
          <a:spcPct val="90000"/>
        </a:lnSpc>
        <a:spcBef>
          <a:spcPts val="229"/>
        </a:spcBef>
        <a:spcAft>
          <a:spcPts val="458"/>
        </a:spcAft>
        <a:buClr>
          <a:schemeClr val="accent2"/>
        </a:buClr>
        <a:buFont typeface="Wingdings 3" pitchFamily="18" charset="2"/>
        <a:buChar char=""/>
        <a:defRPr sz="1602" kern="1200">
          <a:solidFill>
            <a:schemeClr val="tx1"/>
          </a:solidFill>
          <a:latin typeface="+mn-lt"/>
          <a:ea typeface="+mn-ea"/>
          <a:cs typeface="+mn-cs"/>
        </a:defRPr>
      </a:lvl8pPr>
      <a:lvl9pPr marL="1559195" indent="-156966" algn="l" defTabSz="1046439" rtl="0" eaLnBrk="1" latinLnBrk="0" hangingPunct="1">
        <a:lnSpc>
          <a:spcPct val="90000"/>
        </a:lnSpc>
        <a:spcBef>
          <a:spcPts val="229"/>
        </a:spcBef>
        <a:spcAft>
          <a:spcPts val="458"/>
        </a:spcAft>
        <a:buClr>
          <a:schemeClr val="accent2"/>
        </a:buClr>
        <a:buFont typeface="Wingdings 3" pitchFamily="18" charset="2"/>
        <a:buChar char=""/>
        <a:defRPr sz="1602" kern="1200">
          <a:solidFill>
            <a:schemeClr val="tx1"/>
          </a:solidFill>
          <a:latin typeface="+mn-lt"/>
          <a:ea typeface="+mn-ea"/>
          <a:cs typeface="+mn-cs"/>
        </a:defRPr>
      </a:lvl9pPr>
    </p:bodyStyle>
    <p:otherStyle>
      <a:defPPr>
        <a:defRPr lang="en-US"/>
      </a:defPPr>
      <a:lvl1pPr marL="0" algn="l" defTabSz="1046439" rtl="0" eaLnBrk="1" latinLnBrk="0" hangingPunct="1">
        <a:defRPr sz="2060" kern="1200">
          <a:solidFill>
            <a:schemeClr val="tx1"/>
          </a:solidFill>
          <a:latin typeface="+mn-lt"/>
          <a:ea typeface="+mn-ea"/>
          <a:cs typeface="+mn-cs"/>
        </a:defRPr>
      </a:lvl1pPr>
      <a:lvl2pPr marL="523220" algn="l" defTabSz="1046439" rtl="0" eaLnBrk="1" latinLnBrk="0" hangingPunct="1">
        <a:defRPr sz="2060" kern="1200">
          <a:solidFill>
            <a:schemeClr val="tx1"/>
          </a:solidFill>
          <a:latin typeface="+mn-lt"/>
          <a:ea typeface="+mn-ea"/>
          <a:cs typeface="+mn-cs"/>
        </a:defRPr>
      </a:lvl2pPr>
      <a:lvl3pPr marL="1046439" algn="l" defTabSz="1046439" rtl="0" eaLnBrk="1" latinLnBrk="0" hangingPunct="1">
        <a:defRPr sz="2060" kern="1200">
          <a:solidFill>
            <a:schemeClr val="tx1"/>
          </a:solidFill>
          <a:latin typeface="+mn-lt"/>
          <a:ea typeface="+mn-ea"/>
          <a:cs typeface="+mn-cs"/>
        </a:defRPr>
      </a:lvl3pPr>
      <a:lvl4pPr marL="1569659" algn="l" defTabSz="1046439" rtl="0" eaLnBrk="1" latinLnBrk="0" hangingPunct="1">
        <a:defRPr sz="2060" kern="1200">
          <a:solidFill>
            <a:schemeClr val="tx1"/>
          </a:solidFill>
          <a:latin typeface="+mn-lt"/>
          <a:ea typeface="+mn-ea"/>
          <a:cs typeface="+mn-cs"/>
        </a:defRPr>
      </a:lvl4pPr>
      <a:lvl5pPr marL="2092879" algn="l" defTabSz="1046439" rtl="0" eaLnBrk="1" latinLnBrk="0" hangingPunct="1">
        <a:defRPr sz="2060" kern="1200">
          <a:solidFill>
            <a:schemeClr val="tx1"/>
          </a:solidFill>
          <a:latin typeface="+mn-lt"/>
          <a:ea typeface="+mn-ea"/>
          <a:cs typeface="+mn-cs"/>
        </a:defRPr>
      </a:lvl5pPr>
      <a:lvl6pPr marL="2616098" algn="l" defTabSz="1046439" rtl="0" eaLnBrk="1" latinLnBrk="0" hangingPunct="1">
        <a:defRPr sz="2060" kern="1200">
          <a:solidFill>
            <a:schemeClr val="tx1"/>
          </a:solidFill>
          <a:latin typeface="+mn-lt"/>
          <a:ea typeface="+mn-ea"/>
          <a:cs typeface="+mn-cs"/>
        </a:defRPr>
      </a:lvl6pPr>
      <a:lvl7pPr marL="3139318" algn="l" defTabSz="1046439" rtl="0" eaLnBrk="1" latinLnBrk="0" hangingPunct="1">
        <a:defRPr sz="2060" kern="1200">
          <a:solidFill>
            <a:schemeClr val="tx1"/>
          </a:solidFill>
          <a:latin typeface="+mn-lt"/>
          <a:ea typeface="+mn-ea"/>
          <a:cs typeface="+mn-cs"/>
        </a:defRPr>
      </a:lvl7pPr>
      <a:lvl8pPr marL="3662538" algn="l" defTabSz="1046439" rtl="0" eaLnBrk="1" latinLnBrk="0" hangingPunct="1">
        <a:defRPr sz="2060" kern="1200">
          <a:solidFill>
            <a:schemeClr val="tx1"/>
          </a:solidFill>
          <a:latin typeface="+mn-lt"/>
          <a:ea typeface="+mn-ea"/>
          <a:cs typeface="+mn-cs"/>
        </a:defRPr>
      </a:lvl8pPr>
      <a:lvl9pPr marL="4185757" algn="l" defTabSz="1046439" rtl="0" eaLnBrk="1" latinLnBrk="0" hangingPunct="1">
        <a:defRPr sz="20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www.sciencedirect.c/"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www.tandfonline.com/aut" TargetMode="External"/><Relationship Id="rId2" Type="http://schemas.openxmlformats.org/officeDocument/2006/relationships/hyperlink" Target="http://www.tandfonline.com/doi" TargetMode="External"/><Relationship Id="rId1" Type="http://schemas.openxmlformats.org/officeDocument/2006/relationships/slideLayout" Target="../slideLayouts/slideLayout2.xml"/><Relationship Id="rId4" Type="http://schemas.openxmlformats.org/officeDocument/2006/relationships/hyperlink" Target="https://link.springer.com/book/10.1007/978-3-540-35220-4"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7" name="Title 1"/>
          <p:cNvSpPr>
            <a:spLocks noGrp="1"/>
          </p:cNvSpPr>
          <p:nvPr>
            <p:ph type="ctrTitle"/>
          </p:nvPr>
        </p:nvSpPr>
        <p:spPr>
          <a:xfrm>
            <a:off x="1181100" y="1803400"/>
            <a:ext cx="9070340" cy="2286001"/>
          </a:xfrm>
        </p:spPr>
        <p:txBody>
          <a:bodyPr>
            <a:normAutofit/>
          </a:bodyPr>
          <a:lstStyle/>
          <a:p>
            <a:r>
              <a:rPr lang="en-IN"/>
              <a:t>Warehouse management SYSTEM</a:t>
            </a:r>
          </a:p>
        </p:txBody>
      </p:sp>
      <p:sp>
        <p:nvSpPr>
          <p:cNvPr id="1048588" name="Subtitle 2"/>
          <p:cNvSpPr>
            <a:spLocks noGrp="1"/>
          </p:cNvSpPr>
          <p:nvPr>
            <p:ph type="subTitle" idx="1"/>
          </p:nvPr>
        </p:nvSpPr>
        <p:spPr>
          <a:xfrm>
            <a:off x="5610961" y="5813347"/>
            <a:ext cx="4244239" cy="1674368"/>
          </a:xfrm>
        </p:spPr>
        <p:txBody>
          <a:bodyPr>
            <a:normAutofit fontScale="95146"/>
          </a:bodyPr>
          <a:lstStyle/>
          <a:p>
            <a:r>
              <a:rPr lang="en-IN" sz="2050" dirty="0"/>
              <a:t>PRESENTED BY  PALAKURI SWAMY</a:t>
            </a:r>
          </a:p>
          <a:p>
            <a:r>
              <a:rPr lang="en-US" sz="2050" dirty="0"/>
              <a:t>ROLL NO.         20K91A6730 </a:t>
            </a:r>
            <a:endParaRPr lang="en-IN"/>
          </a:p>
          <a:p>
            <a:r>
              <a:rPr lang="en-US" sz="2050" dirty="0"/>
              <a:t>GUIDE              MS.SANTHOSHI MAM</a:t>
            </a:r>
            <a:endParaRPr lang="en-IN" dirty="0"/>
          </a:p>
          <a:p>
            <a:r>
              <a:rPr lang="en-US" sz="2050" dirty="0"/>
              <a:t>HOD                 </a:t>
            </a:r>
            <a:r>
              <a:rPr lang="en-US" sz="2050" dirty="0" err="1"/>
              <a:t>Dr.V.KRISHNA</a:t>
            </a:r>
            <a:r>
              <a:rPr lang="en-US" sz="2050" dirty="0"/>
              <a:t>          </a:t>
            </a:r>
            <a:endParaRPr lang="en-IN"/>
          </a:p>
        </p:txBody>
      </p:sp>
      <p:sp>
        <p:nvSpPr>
          <p:cNvPr id="1048589" name="TextBox 1048588"/>
          <p:cNvSpPr txBox="1"/>
          <p:nvPr/>
        </p:nvSpPr>
        <p:spPr>
          <a:xfrm>
            <a:off x="4960395" y="4180737"/>
            <a:ext cx="4031749" cy="929639"/>
          </a:xfrm>
          <a:prstGeom prst="rect">
            <a:avLst/>
          </a:prstGeom>
        </p:spPr>
        <p:txBody>
          <a:bodyPr wrap="square" rtlCol="0">
            <a:spAutoFit/>
          </a:bodyPr>
          <a:lstStyle/>
          <a:p>
            <a:r>
              <a:rPr lang="en-US" sz="2800">
                <a:solidFill>
                  <a:srgbClr val="000000"/>
                </a:solidFill>
              </a:rPr>
              <a:t>Department of CSD</a:t>
            </a:r>
            <a:endParaRPr lang="en-GB" sz="2800">
              <a:solidFill>
                <a:srgbClr val="000000"/>
              </a:solidFill>
            </a:endParaRPr>
          </a:p>
          <a:p>
            <a:r>
              <a:rPr lang="en-US" sz="2800">
                <a:solidFill>
                  <a:srgbClr val="000000"/>
                </a:solidFill>
              </a:rPr>
              <a:t> </a:t>
            </a:r>
            <a:endParaRPr lang="en-GB" sz="2800">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44D2A-473C-45C6-A7A8-06C98A9E308C}"/>
              </a:ext>
            </a:extLst>
          </p:cNvPr>
          <p:cNvSpPr>
            <a:spLocks noGrp="1"/>
          </p:cNvSpPr>
          <p:nvPr>
            <p:ph type="title"/>
          </p:nvPr>
        </p:nvSpPr>
        <p:spPr/>
        <p:txBody>
          <a:bodyPr/>
          <a:lstStyle/>
          <a:p>
            <a:r>
              <a:rPr lang="en-IN"/>
              <a:t>Proposed system</a:t>
            </a:r>
          </a:p>
        </p:txBody>
      </p:sp>
      <p:sp>
        <p:nvSpPr>
          <p:cNvPr id="3" name="Content Placeholder 2">
            <a:extLst>
              <a:ext uri="{FF2B5EF4-FFF2-40B4-BE49-F238E27FC236}">
                <a16:creationId xmlns:a16="http://schemas.microsoft.com/office/drawing/2014/main" id="{7234E61F-568E-0E86-A9B5-8D2A043AFE95}"/>
              </a:ext>
            </a:extLst>
          </p:cNvPr>
          <p:cNvSpPr>
            <a:spLocks noGrp="1"/>
          </p:cNvSpPr>
          <p:nvPr>
            <p:ph idx="1"/>
          </p:nvPr>
        </p:nvSpPr>
        <p:spPr>
          <a:xfrm>
            <a:off x="1182884" y="2574341"/>
            <a:ext cx="11123660" cy="4604512"/>
          </a:xfrm>
        </p:spPr>
        <p:txBody>
          <a:bodyPr/>
          <a:lstStyle/>
          <a:p>
            <a:pPr>
              <a:buFont typeface="Wingdings" panose="05000000000000000000" pitchFamily="2" charset="2"/>
              <a:buChar char="q"/>
            </a:pPr>
            <a:r>
              <a:rPr lang="en-US"/>
              <a:t>The proposed system is completely digitalized. This not only decreases the expenses but also decreases the percentage of active labor required for the purpose of warehouse management. This new system promises high security of the data as it allows only the selected few to access and manipulate the data. </a:t>
            </a:r>
            <a:endParaRPr lang="en-IN"/>
          </a:p>
        </p:txBody>
      </p:sp>
      <p:pic>
        <p:nvPicPr>
          <p:cNvPr id="5" name="Picture 4">
            <a:extLst>
              <a:ext uri="{FF2B5EF4-FFF2-40B4-BE49-F238E27FC236}">
                <a16:creationId xmlns:a16="http://schemas.microsoft.com/office/drawing/2014/main" id="{A22E4721-9DF2-E4E7-27C1-31F2C83BEFEF}"/>
              </a:ext>
            </a:extLst>
          </p:cNvPr>
          <p:cNvPicPr>
            <a:picLocks noChangeAspect="1"/>
          </p:cNvPicPr>
          <p:nvPr/>
        </p:nvPicPr>
        <p:blipFill>
          <a:blip r:embed="rId2"/>
          <a:stretch>
            <a:fillRect/>
          </a:stretch>
        </p:blipFill>
        <p:spPr>
          <a:xfrm>
            <a:off x="2545386" y="4287520"/>
            <a:ext cx="6992326" cy="3232051"/>
          </a:xfrm>
          <a:prstGeom prst="rect">
            <a:avLst/>
          </a:prstGeom>
        </p:spPr>
      </p:pic>
    </p:spTree>
    <p:extLst>
      <p:ext uri="{BB962C8B-B14F-4D97-AF65-F5344CB8AC3E}">
        <p14:creationId xmlns:p14="http://schemas.microsoft.com/office/powerpoint/2010/main" val="1487758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CFE62-4A32-3872-F35F-75FEB4223A67}"/>
              </a:ext>
            </a:extLst>
          </p:cNvPr>
          <p:cNvSpPr>
            <a:spLocks noGrp="1"/>
          </p:cNvSpPr>
          <p:nvPr>
            <p:ph type="title"/>
          </p:nvPr>
        </p:nvSpPr>
        <p:spPr/>
        <p:txBody>
          <a:bodyPr/>
          <a:lstStyle/>
          <a:p>
            <a:r>
              <a:rPr lang="en-IN"/>
              <a:t>advantages</a:t>
            </a:r>
          </a:p>
        </p:txBody>
      </p:sp>
      <p:sp>
        <p:nvSpPr>
          <p:cNvPr id="3" name="Content Placeholder 2">
            <a:extLst>
              <a:ext uri="{FF2B5EF4-FFF2-40B4-BE49-F238E27FC236}">
                <a16:creationId xmlns:a16="http://schemas.microsoft.com/office/drawing/2014/main" id="{05CD3BD8-2AF5-AFB0-C10D-321638F47855}"/>
              </a:ext>
            </a:extLst>
          </p:cNvPr>
          <p:cNvSpPr>
            <a:spLocks noGrp="1"/>
          </p:cNvSpPr>
          <p:nvPr>
            <p:ph idx="1"/>
          </p:nvPr>
        </p:nvSpPr>
        <p:spPr/>
        <p:txBody>
          <a:bodyPr/>
          <a:lstStyle/>
          <a:p>
            <a:pPr>
              <a:buFont typeface="Wingdings" panose="05000000000000000000" pitchFamily="2" charset="2"/>
              <a:buChar char="q"/>
            </a:pPr>
            <a:r>
              <a:rPr lang="en-US"/>
              <a:t>Reduce human errors</a:t>
            </a:r>
          </a:p>
          <a:p>
            <a:pPr>
              <a:buFont typeface="Wingdings" panose="05000000000000000000" pitchFamily="2" charset="2"/>
              <a:buChar char="q"/>
            </a:pPr>
            <a:r>
              <a:rPr lang="en-US"/>
              <a:t>Storage facility</a:t>
            </a:r>
          </a:p>
          <a:p>
            <a:pPr>
              <a:buFont typeface="Wingdings" panose="05000000000000000000" pitchFamily="2" charset="2"/>
              <a:buChar char="q"/>
            </a:pPr>
            <a:r>
              <a:rPr lang="en-US"/>
              <a:t>Enhance safety</a:t>
            </a:r>
          </a:p>
          <a:p>
            <a:pPr>
              <a:buFont typeface="Wingdings" panose="05000000000000000000" pitchFamily="2" charset="2"/>
              <a:buChar char="q"/>
            </a:pPr>
            <a:r>
              <a:rPr lang="en-US"/>
              <a:t>Cost-effectiveness</a:t>
            </a:r>
          </a:p>
          <a:p>
            <a:pPr>
              <a:buFont typeface="Wingdings" panose="05000000000000000000" pitchFamily="2" charset="2"/>
              <a:buChar char="q"/>
            </a:pPr>
            <a:r>
              <a:rPr lang="en-US"/>
              <a:t>Enhanced risk management</a:t>
            </a:r>
          </a:p>
          <a:p>
            <a:pPr>
              <a:buFont typeface="Wingdings" panose="05000000000000000000" pitchFamily="2" charset="2"/>
              <a:buChar char="q"/>
            </a:pPr>
            <a:r>
              <a:rPr lang="en-US"/>
              <a:t>Information management</a:t>
            </a:r>
          </a:p>
          <a:p>
            <a:pPr>
              <a:buFont typeface="Wingdings" panose="05000000000000000000" pitchFamily="2" charset="2"/>
              <a:buChar char="q"/>
            </a:pPr>
            <a:r>
              <a:rPr lang="en-US"/>
              <a:t>Smooth movement of goods</a:t>
            </a:r>
          </a:p>
          <a:p>
            <a:pPr>
              <a:buFont typeface="Wingdings" panose="05000000000000000000" pitchFamily="2" charset="2"/>
              <a:buChar char="q"/>
            </a:pPr>
            <a:r>
              <a:rPr lang="en-US"/>
              <a:t>Track of input and output</a:t>
            </a:r>
            <a:endParaRPr lang="en-IN"/>
          </a:p>
        </p:txBody>
      </p:sp>
    </p:spTree>
    <p:extLst>
      <p:ext uri="{BB962C8B-B14F-4D97-AF65-F5344CB8AC3E}">
        <p14:creationId xmlns:p14="http://schemas.microsoft.com/office/powerpoint/2010/main" val="17981298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A4BC9-8465-B982-37FA-3A879BDF9C1D}"/>
              </a:ext>
            </a:extLst>
          </p:cNvPr>
          <p:cNvSpPr>
            <a:spLocks noGrp="1"/>
          </p:cNvSpPr>
          <p:nvPr>
            <p:ph type="title"/>
          </p:nvPr>
        </p:nvSpPr>
        <p:spPr/>
        <p:txBody>
          <a:bodyPr/>
          <a:lstStyle/>
          <a:p>
            <a:r>
              <a:rPr lang="en-IN"/>
              <a:t>Literature survey</a:t>
            </a:r>
          </a:p>
        </p:txBody>
      </p:sp>
      <p:graphicFrame>
        <p:nvGraphicFramePr>
          <p:cNvPr id="8" name="object 3">
            <a:extLst>
              <a:ext uri="{FF2B5EF4-FFF2-40B4-BE49-F238E27FC236}">
                <a16:creationId xmlns:a16="http://schemas.microsoft.com/office/drawing/2014/main" id="{F2D8E5AC-D483-3BCE-E22C-C119F64B70DE}"/>
              </a:ext>
            </a:extLst>
          </p:cNvPr>
          <p:cNvGraphicFramePr>
            <a:graphicFrameLocks noGrp="1"/>
          </p:cNvGraphicFramePr>
          <p:nvPr>
            <p:extLst>
              <p:ext uri="{D42A27DB-BD31-4B8C-83A1-F6EECF244321}">
                <p14:modId xmlns:p14="http://schemas.microsoft.com/office/powerpoint/2010/main" val="291714900"/>
              </p:ext>
            </p:extLst>
          </p:nvPr>
        </p:nvGraphicFramePr>
        <p:xfrm>
          <a:off x="673724" y="2574270"/>
          <a:ext cx="12769214" cy="4574511"/>
        </p:xfrm>
        <a:graphic>
          <a:graphicData uri="http://schemas.openxmlformats.org/drawingml/2006/table">
            <a:tbl>
              <a:tblPr firstRow="1" bandRow="1">
                <a:tableStyleId>{2D5ABB26-0587-4C30-8999-92F81FD0307C}</a:tableStyleId>
              </a:tblPr>
              <a:tblGrid>
                <a:gridCol w="1265555">
                  <a:extLst>
                    <a:ext uri="{9D8B030D-6E8A-4147-A177-3AD203B41FA5}">
                      <a16:colId xmlns:a16="http://schemas.microsoft.com/office/drawing/2014/main" val="20000"/>
                    </a:ext>
                  </a:extLst>
                </a:gridCol>
                <a:gridCol w="3056255">
                  <a:extLst>
                    <a:ext uri="{9D8B030D-6E8A-4147-A177-3AD203B41FA5}">
                      <a16:colId xmlns:a16="http://schemas.microsoft.com/office/drawing/2014/main" val="20001"/>
                    </a:ext>
                  </a:extLst>
                </a:gridCol>
                <a:gridCol w="3747770">
                  <a:extLst>
                    <a:ext uri="{9D8B030D-6E8A-4147-A177-3AD203B41FA5}">
                      <a16:colId xmlns:a16="http://schemas.microsoft.com/office/drawing/2014/main" val="20002"/>
                    </a:ext>
                  </a:extLst>
                </a:gridCol>
                <a:gridCol w="4699634">
                  <a:extLst>
                    <a:ext uri="{9D8B030D-6E8A-4147-A177-3AD203B41FA5}">
                      <a16:colId xmlns:a16="http://schemas.microsoft.com/office/drawing/2014/main" val="20003"/>
                    </a:ext>
                  </a:extLst>
                </a:gridCol>
              </a:tblGrid>
              <a:tr h="484166">
                <a:tc gridSpan="2">
                  <a:txBody>
                    <a:bodyPr/>
                    <a:lstStyle/>
                    <a:p>
                      <a:pPr marL="2444750">
                        <a:lnSpc>
                          <a:spcPct val="100000"/>
                        </a:lnSpc>
                        <a:spcBef>
                          <a:spcPts val="234"/>
                        </a:spcBef>
                      </a:pPr>
                      <a:r>
                        <a:rPr sz="3200" b="1" spc="-420" dirty="0">
                          <a:solidFill>
                            <a:srgbClr val="FFFFFF"/>
                          </a:solidFill>
                          <a:latin typeface="Arial"/>
                          <a:cs typeface="Arial"/>
                        </a:rPr>
                        <a:t>SITE</a:t>
                      </a:r>
                      <a:endParaRPr sz="3200" dirty="0">
                        <a:latin typeface="Arial"/>
                        <a:cs typeface="Arial"/>
                      </a:endParaRPr>
                    </a:p>
                  </a:txBody>
                  <a:tcPr marL="0" marR="0" marT="29844" marB="0">
                    <a:solidFill>
                      <a:srgbClr val="2D2B20"/>
                    </a:solidFill>
                  </a:tcPr>
                </a:tc>
                <a:tc hMerge="1">
                  <a:txBody>
                    <a:bodyPr/>
                    <a:lstStyle/>
                    <a:p>
                      <a:endParaRPr/>
                    </a:p>
                  </a:txBody>
                  <a:tcPr marL="0" marR="0" marT="0" marB="0"/>
                </a:tc>
                <a:tc>
                  <a:txBody>
                    <a:bodyPr/>
                    <a:lstStyle/>
                    <a:p>
                      <a:pPr marL="1115060">
                        <a:lnSpc>
                          <a:spcPct val="100000"/>
                        </a:lnSpc>
                        <a:spcBef>
                          <a:spcPts val="234"/>
                        </a:spcBef>
                      </a:pPr>
                      <a:r>
                        <a:rPr sz="3200" b="1" spc="-285" dirty="0">
                          <a:solidFill>
                            <a:srgbClr val="FFFFFF"/>
                          </a:solidFill>
                          <a:latin typeface="Arial"/>
                          <a:cs typeface="Arial"/>
                        </a:rPr>
                        <a:t>AUTHOR</a:t>
                      </a:r>
                      <a:endParaRPr sz="3200" dirty="0">
                        <a:latin typeface="Arial"/>
                        <a:cs typeface="Arial"/>
                      </a:endParaRPr>
                    </a:p>
                  </a:txBody>
                  <a:tcPr marL="0" marR="0" marT="29844" marB="0">
                    <a:solidFill>
                      <a:srgbClr val="2D2B20"/>
                    </a:solidFill>
                  </a:tcPr>
                </a:tc>
                <a:tc>
                  <a:txBody>
                    <a:bodyPr/>
                    <a:lstStyle/>
                    <a:p>
                      <a:pPr marL="1184275">
                        <a:lnSpc>
                          <a:spcPct val="100000"/>
                        </a:lnSpc>
                        <a:spcBef>
                          <a:spcPts val="234"/>
                        </a:spcBef>
                      </a:pPr>
                      <a:r>
                        <a:rPr sz="3200" b="1" spc="-315" dirty="0">
                          <a:solidFill>
                            <a:srgbClr val="FFFFFF"/>
                          </a:solidFill>
                          <a:latin typeface="Arial"/>
                          <a:cs typeface="Arial"/>
                        </a:rPr>
                        <a:t>DESCRIPTION</a:t>
                      </a:r>
                      <a:endParaRPr sz="3200" dirty="0">
                        <a:latin typeface="Arial"/>
                        <a:cs typeface="Arial"/>
                      </a:endParaRPr>
                    </a:p>
                  </a:txBody>
                  <a:tcPr marL="0" marR="0" marT="29844" marB="0">
                    <a:solidFill>
                      <a:srgbClr val="2D2B20"/>
                    </a:solidFill>
                  </a:tcPr>
                </a:tc>
                <a:extLst>
                  <a:ext uri="{0D108BD9-81ED-4DB2-BD59-A6C34878D82A}">
                    <a16:rowId xmlns:a16="http://schemas.microsoft.com/office/drawing/2014/main" val="10000"/>
                  </a:ext>
                </a:extLst>
              </a:tr>
              <a:tr h="1115345">
                <a:tc>
                  <a:txBody>
                    <a:bodyPr/>
                    <a:lstStyle/>
                    <a:p>
                      <a:pPr marL="91440">
                        <a:lnSpc>
                          <a:spcPct val="100000"/>
                        </a:lnSpc>
                        <a:spcBef>
                          <a:spcPts val="285"/>
                        </a:spcBef>
                      </a:pPr>
                      <a:r>
                        <a:rPr sz="2000" spc="-50" dirty="0">
                          <a:solidFill>
                            <a:srgbClr val="2D2B20"/>
                          </a:solidFill>
                          <a:latin typeface="Microsoft Sans Serif"/>
                          <a:cs typeface="Microsoft Sans Serif"/>
                        </a:rPr>
                        <a:t>1.</a:t>
                      </a:r>
                      <a:endParaRPr sz="2000" dirty="0">
                        <a:latin typeface="Microsoft Sans Serif"/>
                        <a:cs typeface="Microsoft Sans Serif"/>
                      </a:endParaRPr>
                    </a:p>
                  </a:txBody>
                  <a:tcPr marL="0" marR="0" marT="36195" marB="0">
                    <a:lnL w="19050">
                      <a:solidFill>
                        <a:srgbClr val="2D2B20"/>
                      </a:solidFill>
                      <a:prstDash val="solid"/>
                    </a:lnL>
                    <a:lnR w="19050">
                      <a:solidFill>
                        <a:srgbClr val="2D2B20"/>
                      </a:solidFill>
                      <a:prstDash val="solid"/>
                    </a:lnR>
                    <a:lnB w="19050">
                      <a:solidFill>
                        <a:srgbClr val="2D2B20"/>
                      </a:solidFill>
                      <a:prstDash val="solid"/>
                    </a:lnB>
                    <a:solidFill>
                      <a:srgbClr val="CDCDCC"/>
                    </a:solidFill>
                  </a:tcPr>
                </a:tc>
                <a:tc>
                  <a:txBody>
                    <a:bodyPr/>
                    <a:lstStyle/>
                    <a:p>
                      <a:pPr marL="92710" marR="128905">
                        <a:lnSpc>
                          <a:spcPct val="103200"/>
                        </a:lnSpc>
                        <a:spcBef>
                          <a:spcPts val="209"/>
                        </a:spcBef>
                      </a:pPr>
                      <a:r>
                        <a:rPr sz="2000" spc="-80" dirty="0">
                          <a:solidFill>
                            <a:srgbClr val="2D2B20"/>
                          </a:solidFill>
                          <a:latin typeface="Microsoft Sans Serif"/>
                          <a:cs typeface="Microsoft Sans Serif"/>
                        </a:rPr>
                        <a:t>https://</a:t>
                      </a:r>
                      <a:r>
                        <a:rPr sz="2000" spc="-80" dirty="0">
                          <a:solidFill>
                            <a:srgbClr val="2D2B20"/>
                          </a:solidFill>
                          <a:latin typeface="Microsoft Sans Serif"/>
                          <a:cs typeface="Microsoft Sans Serif"/>
                          <a:hlinkClick r:id="rId2"/>
                        </a:rPr>
                        <a:t>www.sciencedirect.c</a:t>
                      </a:r>
                      <a:r>
                        <a:rPr lang="en-GB" sz="2000" spc="-80" dirty="0">
                          <a:solidFill>
                            <a:srgbClr val="2D2B20"/>
                          </a:solidFill>
                          <a:latin typeface="Microsoft Sans Serif"/>
                          <a:cs typeface="Microsoft Sans Serif"/>
                          <a:hlinkClick r:id="rId2"/>
                        </a:rPr>
                        <a:t> </a:t>
                      </a:r>
                      <a:r>
                        <a:rPr sz="2000" spc="-520" dirty="0">
                          <a:solidFill>
                            <a:srgbClr val="2D2B20"/>
                          </a:solidFill>
                          <a:latin typeface="Microsoft Sans Serif"/>
                          <a:cs typeface="Microsoft Sans Serif"/>
                        </a:rPr>
                        <a:t> </a:t>
                      </a:r>
                      <a:r>
                        <a:rPr sz="2000" spc="-10" dirty="0">
                          <a:solidFill>
                            <a:srgbClr val="2D2B20"/>
                          </a:solidFill>
                          <a:latin typeface="Microsoft Sans Serif"/>
                          <a:cs typeface="Microsoft Sans Serif"/>
                        </a:rPr>
                        <a:t>om/science/article/abs/</a:t>
                      </a:r>
                      <a:r>
                        <a:rPr sz="2000" spc="-10" dirty="0" err="1">
                          <a:solidFill>
                            <a:srgbClr val="2D2B20"/>
                          </a:solidFill>
                          <a:latin typeface="Microsoft Sans Serif"/>
                          <a:cs typeface="Microsoft Sans Serif"/>
                        </a:rPr>
                        <a:t>pii</a:t>
                      </a:r>
                      <a:endParaRPr sz="2000" dirty="0" err="1">
                        <a:latin typeface="Microsoft Sans Serif"/>
                        <a:cs typeface="Microsoft Sans Serif"/>
                      </a:endParaRPr>
                    </a:p>
                    <a:p>
                      <a:pPr marL="92710">
                        <a:lnSpc>
                          <a:spcPct val="100000"/>
                        </a:lnSpc>
                        <a:spcBef>
                          <a:spcPts val="75"/>
                        </a:spcBef>
                      </a:pPr>
                      <a:r>
                        <a:rPr sz="2000" spc="20" dirty="0">
                          <a:solidFill>
                            <a:srgbClr val="2D2B20"/>
                          </a:solidFill>
                          <a:latin typeface="Microsoft Sans Serif"/>
                          <a:cs typeface="Microsoft Sans Serif"/>
                        </a:rPr>
                        <a:t>/S0959652619340600</a:t>
                      </a:r>
                      <a:endParaRPr sz="2000" dirty="0">
                        <a:latin typeface="Microsoft Sans Serif"/>
                        <a:cs typeface="Microsoft Sans Serif"/>
                      </a:endParaRPr>
                    </a:p>
                  </a:txBody>
                  <a:tcPr marL="0" marR="0" marT="26669" marB="0">
                    <a:lnL w="19050">
                      <a:solidFill>
                        <a:srgbClr val="2D2B20"/>
                      </a:solidFill>
                      <a:prstDash val="solid"/>
                    </a:lnL>
                    <a:lnR w="19050">
                      <a:solidFill>
                        <a:srgbClr val="2D2B20"/>
                      </a:solidFill>
                      <a:prstDash val="solid"/>
                    </a:lnR>
                    <a:lnB w="19050">
                      <a:solidFill>
                        <a:srgbClr val="2D2B20"/>
                      </a:solidFill>
                      <a:prstDash val="solid"/>
                    </a:lnB>
                    <a:solidFill>
                      <a:srgbClr val="CDCDCC"/>
                    </a:solidFill>
                  </a:tcPr>
                </a:tc>
                <a:tc>
                  <a:txBody>
                    <a:bodyPr/>
                    <a:lstStyle/>
                    <a:p>
                      <a:pPr marL="94615">
                        <a:lnSpc>
                          <a:spcPct val="100000"/>
                        </a:lnSpc>
                        <a:spcBef>
                          <a:spcPts val="285"/>
                        </a:spcBef>
                      </a:pPr>
                      <a:r>
                        <a:rPr sz="2000" spc="-140" dirty="0" err="1">
                          <a:solidFill>
                            <a:srgbClr val="2D2B20"/>
                          </a:solidFill>
                          <a:latin typeface="Microsoft Sans Serif"/>
                          <a:cs typeface="Microsoft Sans Serif"/>
                        </a:rPr>
                        <a:t>Mohammadehsan</a:t>
                      </a:r>
                      <a:r>
                        <a:rPr lang="en-GB" sz="2000" spc="-140" dirty="0">
                          <a:solidFill>
                            <a:srgbClr val="2D2B20"/>
                          </a:solidFill>
                          <a:latin typeface="Microsoft Sans Serif"/>
                          <a:cs typeface="Microsoft Sans Serif"/>
                        </a:rPr>
                        <a:t> </a:t>
                      </a:r>
                      <a:r>
                        <a:rPr sz="2000" spc="85" dirty="0">
                          <a:solidFill>
                            <a:srgbClr val="2D2B20"/>
                          </a:solidFill>
                          <a:latin typeface="Microsoft Sans Serif"/>
                          <a:cs typeface="Microsoft Sans Serif"/>
                        </a:rPr>
                        <a:t> </a:t>
                      </a:r>
                      <a:r>
                        <a:rPr sz="2000" spc="-85" dirty="0" err="1">
                          <a:solidFill>
                            <a:srgbClr val="2D2B20"/>
                          </a:solidFill>
                          <a:latin typeface="Microsoft Sans Serif"/>
                          <a:cs typeface="Microsoft Sans Serif"/>
                        </a:rPr>
                        <a:t>Torabizadeh</a:t>
                      </a:r>
                      <a:r>
                        <a:rPr lang="en-GB" sz="2000" spc="-85" dirty="0">
                          <a:solidFill>
                            <a:srgbClr val="2D2B20"/>
                          </a:solidFill>
                          <a:latin typeface="Microsoft Sans Serif"/>
                          <a:cs typeface="Microsoft Sans Serif"/>
                        </a:rPr>
                        <a:t> </a:t>
                      </a:r>
                      <a:endParaRPr sz="2000" dirty="0" err="1">
                        <a:latin typeface="Microsoft Sans Serif"/>
                        <a:cs typeface="Microsoft Sans Serif"/>
                      </a:endParaRPr>
                    </a:p>
                  </a:txBody>
                  <a:tcPr marL="0" marR="0" marT="36195" marB="0">
                    <a:lnL w="19050">
                      <a:solidFill>
                        <a:srgbClr val="2D2B20"/>
                      </a:solidFill>
                      <a:prstDash val="solid"/>
                    </a:lnL>
                    <a:lnR w="19050">
                      <a:solidFill>
                        <a:srgbClr val="2D2B20"/>
                      </a:solidFill>
                      <a:prstDash val="solid"/>
                    </a:lnR>
                    <a:lnB w="19050">
                      <a:solidFill>
                        <a:srgbClr val="2D2B20"/>
                      </a:solidFill>
                      <a:prstDash val="solid"/>
                    </a:lnB>
                    <a:solidFill>
                      <a:srgbClr val="CDCDCC"/>
                    </a:solidFill>
                  </a:tcPr>
                </a:tc>
                <a:tc>
                  <a:txBody>
                    <a:bodyPr/>
                    <a:lstStyle/>
                    <a:p>
                      <a:pPr marL="97155" marR="95250">
                        <a:lnSpc>
                          <a:spcPct val="99100"/>
                        </a:lnSpc>
                        <a:spcBef>
                          <a:spcPts val="280"/>
                        </a:spcBef>
                      </a:pPr>
                      <a:r>
                        <a:rPr sz="1800" spc="30" dirty="0">
                          <a:solidFill>
                            <a:srgbClr val="2D2B20"/>
                          </a:solidFill>
                          <a:latin typeface="Microsoft Sans Serif"/>
                          <a:cs typeface="Microsoft Sans Serif"/>
                        </a:rPr>
                        <a:t>Th</a:t>
                      </a:r>
                      <a:r>
                        <a:rPr sz="1800" dirty="0">
                          <a:solidFill>
                            <a:srgbClr val="2D2B20"/>
                          </a:solidFill>
                          <a:latin typeface="Microsoft Sans Serif"/>
                          <a:cs typeface="Microsoft Sans Serif"/>
                        </a:rPr>
                        <a:t>e</a:t>
                      </a:r>
                      <a:r>
                        <a:rPr sz="1800" spc="-30" dirty="0">
                          <a:solidFill>
                            <a:srgbClr val="2D2B20"/>
                          </a:solidFill>
                          <a:latin typeface="Microsoft Sans Serif"/>
                          <a:cs typeface="Microsoft Sans Serif"/>
                        </a:rPr>
                        <a:t> </a:t>
                      </a:r>
                      <a:r>
                        <a:rPr sz="1800" spc="-20" dirty="0">
                          <a:solidFill>
                            <a:srgbClr val="2D2B20"/>
                          </a:solidFill>
                          <a:latin typeface="Microsoft Sans Serif"/>
                          <a:cs typeface="Microsoft Sans Serif"/>
                        </a:rPr>
                        <a:t>p</a:t>
                      </a:r>
                      <a:r>
                        <a:rPr sz="1800" dirty="0">
                          <a:solidFill>
                            <a:srgbClr val="2D2B20"/>
                          </a:solidFill>
                          <a:latin typeface="Microsoft Sans Serif"/>
                          <a:cs typeface="Microsoft Sans Serif"/>
                        </a:rPr>
                        <a:t>erform</a:t>
                      </a:r>
                      <a:r>
                        <a:rPr sz="1800" spc="-25" dirty="0">
                          <a:solidFill>
                            <a:srgbClr val="2D2B20"/>
                          </a:solidFill>
                          <a:latin typeface="Microsoft Sans Serif"/>
                          <a:cs typeface="Microsoft Sans Serif"/>
                        </a:rPr>
                        <a:t>a</a:t>
                      </a:r>
                      <a:r>
                        <a:rPr sz="1800" spc="30" dirty="0">
                          <a:solidFill>
                            <a:srgbClr val="2D2B20"/>
                          </a:solidFill>
                          <a:latin typeface="Microsoft Sans Serif"/>
                          <a:cs typeface="Microsoft Sans Serif"/>
                        </a:rPr>
                        <a:t>n</a:t>
                      </a:r>
                      <a:r>
                        <a:rPr sz="1800" spc="-20" dirty="0">
                          <a:solidFill>
                            <a:srgbClr val="2D2B20"/>
                          </a:solidFill>
                          <a:latin typeface="Microsoft Sans Serif"/>
                          <a:cs typeface="Microsoft Sans Serif"/>
                        </a:rPr>
                        <a:t>c</a:t>
                      </a:r>
                      <a:r>
                        <a:rPr sz="1800" dirty="0">
                          <a:solidFill>
                            <a:srgbClr val="2D2B20"/>
                          </a:solidFill>
                          <a:latin typeface="Microsoft Sans Serif"/>
                          <a:cs typeface="Microsoft Sans Serif"/>
                        </a:rPr>
                        <a:t>e</a:t>
                      </a:r>
                      <a:r>
                        <a:rPr sz="1800" spc="-30" dirty="0">
                          <a:solidFill>
                            <a:srgbClr val="2D2B20"/>
                          </a:solidFill>
                          <a:latin typeface="Microsoft Sans Serif"/>
                          <a:cs typeface="Microsoft Sans Serif"/>
                        </a:rPr>
                        <a:t> </a:t>
                      </a:r>
                      <a:r>
                        <a:rPr sz="1800" dirty="0">
                          <a:solidFill>
                            <a:srgbClr val="2D2B20"/>
                          </a:solidFill>
                          <a:latin typeface="Microsoft Sans Serif"/>
                          <a:cs typeface="Microsoft Sans Serif"/>
                        </a:rPr>
                        <a:t>of</a:t>
                      </a:r>
                      <a:r>
                        <a:rPr sz="1800" spc="114" dirty="0">
                          <a:solidFill>
                            <a:srgbClr val="2D2B20"/>
                          </a:solidFill>
                          <a:latin typeface="Microsoft Sans Serif"/>
                          <a:cs typeface="Microsoft Sans Serif"/>
                        </a:rPr>
                        <a:t> </a:t>
                      </a:r>
                      <a:r>
                        <a:rPr sz="1800" dirty="0">
                          <a:solidFill>
                            <a:srgbClr val="2D2B20"/>
                          </a:solidFill>
                          <a:latin typeface="Microsoft Sans Serif"/>
                          <a:cs typeface="Microsoft Sans Serif"/>
                        </a:rPr>
                        <a:t>a</a:t>
                      </a:r>
                      <a:r>
                        <a:rPr sz="1800" spc="25" dirty="0">
                          <a:solidFill>
                            <a:srgbClr val="2D2B20"/>
                          </a:solidFill>
                          <a:latin typeface="Microsoft Sans Serif"/>
                          <a:cs typeface="Microsoft Sans Serif"/>
                        </a:rPr>
                        <a:t> </a:t>
                      </a:r>
                      <a:r>
                        <a:rPr sz="1800" dirty="0">
                          <a:solidFill>
                            <a:srgbClr val="2D2B20"/>
                          </a:solidFill>
                          <a:latin typeface="Microsoft Sans Serif"/>
                          <a:cs typeface="Microsoft Sans Serif"/>
                        </a:rPr>
                        <a:t>s</a:t>
                      </a:r>
                      <a:r>
                        <a:rPr sz="1800" spc="30" dirty="0">
                          <a:solidFill>
                            <a:srgbClr val="2D2B20"/>
                          </a:solidFill>
                          <a:latin typeface="Microsoft Sans Serif"/>
                          <a:cs typeface="Microsoft Sans Serif"/>
                        </a:rPr>
                        <a:t>u</a:t>
                      </a:r>
                      <a:r>
                        <a:rPr sz="1800" dirty="0">
                          <a:solidFill>
                            <a:srgbClr val="2D2B20"/>
                          </a:solidFill>
                          <a:latin typeface="Microsoft Sans Serif"/>
                          <a:cs typeface="Microsoft Sans Serif"/>
                        </a:rPr>
                        <a:t>s</a:t>
                      </a:r>
                      <a:r>
                        <a:rPr sz="1800" spc="30" dirty="0">
                          <a:solidFill>
                            <a:srgbClr val="2D2B20"/>
                          </a:solidFill>
                          <a:latin typeface="Microsoft Sans Serif"/>
                          <a:cs typeface="Microsoft Sans Serif"/>
                        </a:rPr>
                        <a:t>t</a:t>
                      </a:r>
                      <a:r>
                        <a:rPr sz="1800" spc="-20" dirty="0">
                          <a:solidFill>
                            <a:srgbClr val="2D2B20"/>
                          </a:solidFill>
                          <a:latin typeface="Microsoft Sans Serif"/>
                          <a:cs typeface="Microsoft Sans Serif"/>
                        </a:rPr>
                        <a:t>a</a:t>
                      </a:r>
                      <a:r>
                        <a:rPr sz="1800" spc="-25" dirty="0">
                          <a:solidFill>
                            <a:srgbClr val="2D2B20"/>
                          </a:solidFill>
                          <a:latin typeface="Microsoft Sans Serif"/>
                          <a:cs typeface="Microsoft Sans Serif"/>
                        </a:rPr>
                        <a:t>i</a:t>
                      </a:r>
                      <a:r>
                        <a:rPr sz="1800" spc="30" dirty="0">
                          <a:solidFill>
                            <a:srgbClr val="2D2B20"/>
                          </a:solidFill>
                          <a:latin typeface="Microsoft Sans Serif"/>
                          <a:cs typeface="Microsoft Sans Serif"/>
                        </a:rPr>
                        <a:t>n</a:t>
                      </a:r>
                      <a:r>
                        <a:rPr sz="1800" spc="-20" dirty="0">
                          <a:solidFill>
                            <a:srgbClr val="2D2B20"/>
                          </a:solidFill>
                          <a:latin typeface="Microsoft Sans Serif"/>
                          <a:cs typeface="Microsoft Sans Serif"/>
                        </a:rPr>
                        <a:t>ab</a:t>
                      </a:r>
                      <a:r>
                        <a:rPr sz="1800" spc="-25" dirty="0">
                          <a:solidFill>
                            <a:srgbClr val="2D2B20"/>
                          </a:solidFill>
                          <a:latin typeface="Microsoft Sans Serif"/>
                          <a:cs typeface="Microsoft Sans Serif"/>
                        </a:rPr>
                        <a:t>l</a:t>
                      </a:r>
                      <a:r>
                        <a:rPr sz="1800" dirty="0">
                          <a:solidFill>
                            <a:srgbClr val="2D2B20"/>
                          </a:solidFill>
                          <a:latin typeface="Microsoft Sans Serif"/>
                          <a:cs typeface="Microsoft Sans Serif"/>
                        </a:rPr>
                        <a:t>e</a:t>
                      </a:r>
                      <a:r>
                        <a:rPr sz="1800" spc="-30" dirty="0">
                          <a:solidFill>
                            <a:srgbClr val="2D2B20"/>
                          </a:solidFill>
                          <a:latin typeface="Microsoft Sans Serif"/>
                          <a:cs typeface="Microsoft Sans Serif"/>
                        </a:rPr>
                        <a:t> </a:t>
                      </a:r>
                      <a:r>
                        <a:rPr sz="1800" spc="-75" dirty="0">
                          <a:solidFill>
                            <a:srgbClr val="2D2B20"/>
                          </a:solidFill>
                          <a:latin typeface="Microsoft Sans Serif"/>
                          <a:cs typeface="Microsoft Sans Serif"/>
                        </a:rPr>
                        <a:t>w</a:t>
                      </a:r>
                      <a:r>
                        <a:rPr sz="1800" spc="-20" dirty="0">
                          <a:solidFill>
                            <a:srgbClr val="2D2B20"/>
                          </a:solidFill>
                          <a:latin typeface="Microsoft Sans Serif"/>
                          <a:cs typeface="Microsoft Sans Serif"/>
                        </a:rPr>
                        <a:t>a</a:t>
                      </a:r>
                      <a:r>
                        <a:rPr sz="1800" dirty="0">
                          <a:solidFill>
                            <a:srgbClr val="2D2B20"/>
                          </a:solidFill>
                          <a:latin typeface="Microsoft Sans Serif"/>
                          <a:cs typeface="Microsoft Sans Serif"/>
                        </a:rPr>
                        <a:t>re</a:t>
                      </a:r>
                      <a:r>
                        <a:rPr sz="1800" spc="30" dirty="0">
                          <a:solidFill>
                            <a:srgbClr val="2D2B20"/>
                          </a:solidFill>
                          <a:latin typeface="Microsoft Sans Serif"/>
                          <a:cs typeface="Microsoft Sans Serif"/>
                        </a:rPr>
                        <a:t>h</a:t>
                      </a:r>
                      <a:r>
                        <a:rPr sz="1800" dirty="0">
                          <a:solidFill>
                            <a:srgbClr val="2D2B20"/>
                          </a:solidFill>
                          <a:latin typeface="Microsoft Sans Serif"/>
                          <a:cs typeface="Microsoft Sans Serif"/>
                        </a:rPr>
                        <a:t>o</a:t>
                      </a:r>
                      <a:r>
                        <a:rPr sz="1800" spc="30" dirty="0">
                          <a:solidFill>
                            <a:srgbClr val="2D2B20"/>
                          </a:solidFill>
                          <a:latin typeface="Microsoft Sans Serif"/>
                          <a:cs typeface="Microsoft Sans Serif"/>
                        </a:rPr>
                        <a:t>u</a:t>
                      </a:r>
                      <a:r>
                        <a:rPr sz="1800" dirty="0">
                          <a:solidFill>
                            <a:srgbClr val="2D2B20"/>
                          </a:solidFill>
                          <a:latin typeface="Microsoft Sans Serif"/>
                          <a:cs typeface="Microsoft Sans Serif"/>
                        </a:rPr>
                        <a:t>se</a:t>
                      </a:r>
                      <a:r>
                        <a:rPr lang="en-GB" sz="1800" dirty="0">
                          <a:solidFill>
                            <a:srgbClr val="2D2B20"/>
                          </a:solidFill>
                          <a:latin typeface="Microsoft Sans Serif"/>
                          <a:cs typeface="Microsoft Sans Serif"/>
                        </a:rPr>
                        <a:t> </a:t>
                      </a:r>
                      <a:r>
                        <a:rPr sz="1800" dirty="0">
                          <a:solidFill>
                            <a:srgbClr val="2D2B20"/>
                          </a:solidFill>
                          <a:latin typeface="Microsoft Sans Serif"/>
                          <a:cs typeface="Microsoft Sans Serif"/>
                        </a:rPr>
                        <a:t> </a:t>
                      </a:r>
                      <a:r>
                        <a:rPr sz="1800" spc="-125" dirty="0">
                          <a:solidFill>
                            <a:srgbClr val="2D2B20"/>
                          </a:solidFill>
                          <a:latin typeface="Microsoft Sans Serif"/>
                          <a:cs typeface="Microsoft Sans Serif"/>
                        </a:rPr>
                        <a:t>management </a:t>
                      </a:r>
                      <a:r>
                        <a:rPr sz="1800" spc="-165" dirty="0">
                          <a:solidFill>
                            <a:srgbClr val="2D2B20"/>
                          </a:solidFill>
                          <a:latin typeface="Microsoft Sans Serif"/>
                          <a:cs typeface="Microsoft Sans Serif"/>
                        </a:rPr>
                        <a:t>system</a:t>
                      </a:r>
                      <a:r>
                        <a:rPr sz="1800" spc="-160" dirty="0">
                          <a:solidFill>
                            <a:srgbClr val="2D2B20"/>
                          </a:solidFill>
                          <a:latin typeface="Microsoft Sans Serif"/>
                          <a:cs typeface="Microsoft Sans Serif"/>
                        </a:rPr>
                        <a:t> </a:t>
                      </a:r>
                      <a:r>
                        <a:rPr sz="1800" spc="-170" dirty="0">
                          <a:solidFill>
                            <a:srgbClr val="2D2B20"/>
                          </a:solidFill>
                          <a:latin typeface="Microsoft Sans Serif"/>
                          <a:cs typeface="Microsoft Sans Serif"/>
                        </a:rPr>
                        <a:t>is</a:t>
                      </a:r>
                      <a:r>
                        <a:rPr sz="1800" spc="-165" dirty="0">
                          <a:solidFill>
                            <a:srgbClr val="2D2B20"/>
                          </a:solidFill>
                          <a:latin typeface="Microsoft Sans Serif"/>
                          <a:cs typeface="Microsoft Sans Serif"/>
                        </a:rPr>
                        <a:t> </a:t>
                      </a:r>
                      <a:r>
                        <a:rPr sz="1800" spc="-10" dirty="0">
                          <a:solidFill>
                            <a:srgbClr val="2D2B20"/>
                          </a:solidFill>
                          <a:latin typeface="Microsoft Sans Serif"/>
                          <a:cs typeface="Microsoft Sans Serif"/>
                        </a:rPr>
                        <a:t>a </a:t>
                      </a:r>
                      <a:r>
                        <a:rPr sz="1800" spc="-120" dirty="0">
                          <a:solidFill>
                            <a:srgbClr val="2D2B20"/>
                          </a:solidFill>
                          <a:latin typeface="Microsoft Sans Serif"/>
                          <a:cs typeface="Microsoft Sans Serif"/>
                        </a:rPr>
                        <a:t>multidimensional </a:t>
                      </a:r>
                      <a:r>
                        <a:rPr sz="1800" spc="-130" dirty="0">
                          <a:solidFill>
                            <a:srgbClr val="2D2B20"/>
                          </a:solidFill>
                          <a:latin typeface="Microsoft Sans Serif"/>
                          <a:cs typeface="Microsoft Sans Serif"/>
                        </a:rPr>
                        <a:t>concept</a:t>
                      </a:r>
                      <a:r>
                        <a:rPr lang="en-GB" sz="1800" spc="-130" dirty="0">
                          <a:solidFill>
                            <a:srgbClr val="2D2B20"/>
                          </a:solidFill>
                          <a:latin typeface="Microsoft Sans Serif"/>
                          <a:cs typeface="Microsoft Sans Serif"/>
                        </a:rPr>
                        <a:t> </a:t>
                      </a:r>
                      <a:r>
                        <a:rPr sz="1800" spc="-465" dirty="0">
                          <a:solidFill>
                            <a:srgbClr val="2D2B20"/>
                          </a:solidFill>
                          <a:latin typeface="Microsoft Sans Serif"/>
                          <a:cs typeface="Microsoft Sans Serif"/>
                        </a:rPr>
                        <a:t> </a:t>
                      </a:r>
                      <a:r>
                        <a:rPr sz="1800" spc="-95" dirty="0">
                          <a:solidFill>
                            <a:srgbClr val="2D2B20"/>
                          </a:solidFill>
                          <a:latin typeface="Microsoft Sans Serif"/>
                          <a:cs typeface="Microsoft Sans Serif"/>
                        </a:rPr>
                        <a:t>based</a:t>
                      </a:r>
                      <a:r>
                        <a:rPr sz="1800" spc="20" dirty="0">
                          <a:solidFill>
                            <a:srgbClr val="2D2B20"/>
                          </a:solidFill>
                          <a:latin typeface="Microsoft Sans Serif"/>
                          <a:cs typeface="Microsoft Sans Serif"/>
                        </a:rPr>
                        <a:t> </a:t>
                      </a:r>
                      <a:r>
                        <a:rPr sz="1800" spc="-160" dirty="0">
                          <a:solidFill>
                            <a:srgbClr val="2D2B20"/>
                          </a:solidFill>
                          <a:latin typeface="Microsoft Sans Serif"/>
                          <a:cs typeface="Microsoft Sans Serif"/>
                        </a:rPr>
                        <a:t>on</a:t>
                      </a:r>
                      <a:r>
                        <a:rPr sz="1800" dirty="0">
                          <a:solidFill>
                            <a:srgbClr val="2D2B20"/>
                          </a:solidFill>
                          <a:latin typeface="Microsoft Sans Serif"/>
                          <a:cs typeface="Microsoft Sans Serif"/>
                        </a:rPr>
                        <a:t> </a:t>
                      </a:r>
                      <a:r>
                        <a:rPr sz="1800" spc="-90" dirty="0">
                          <a:solidFill>
                            <a:srgbClr val="2D2B20"/>
                          </a:solidFill>
                          <a:latin typeface="Microsoft Sans Serif"/>
                          <a:cs typeface="Microsoft Sans Serif"/>
                        </a:rPr>
                        <a:t>the</a:t>
                      </a:r>
                      <a:r>
                        <a:rPr sz="1800" spc="-30" dirty="0">
                          <a:solidFill>
                            <a:srgbClr val="2D2B20"/>
                          </a:solidFill>
                          <a:latin typeface="Microsoft Sans Serif"/>
                          <a:cs typeface="Microsoft Sans Serif"/>
                        </a:rPr>
                        <a:t> </a:t>
                      </a:r>
                      <a:r>
                        <a:rPr sz="1800" spc="-35" dirty="0">
                          <a:solidFill>
                            <a:srgbClr val="2D2B20"/>
                          </a:solidFill>
                          <a:latin typeface="Microsoft Sans Serif"/>
                          <a:cs typeface="Microsoft Sans Serif"/>
                        </a:rPr>
                        <a:t>triple</a:t>
                      </a:r>
                      <a:r>
                        <a:rPr sz="1800" spc="45" dirty="0">
                          <a:solidFill>
                            <a:srgbClr val="2D2B20"/>
                          </a:solidFill>
                          <a:latin typeface="Microsoft Sans Serif"/>
                          <a:cs typeface="Microsoft Sans Serif"/>
                        </a:rPr>
                        <a:t> </a:t>
                      </a:r>
                      <a:r>
                        <a:rPr sz="1800" spc="-85" dirty="0">
                          <a:solidFill>
                            <a:srgbClr val="2D2B20"/>
                          </a:solidFill>
                          <a:latin typeface="Microsoft Sans Serif"/>
                          <a:cs typeface="Microsoft Sans Serif"/>
                        </a:rPr>
                        <a:t>bottom</a:t>
                      </a:r>
                      <a:r>
                        <a:rPr sz="1800" spc="-30" dirty="0">
                          <a:solidFill>
                            <a:srgbClr val="2D2B20"/>
                          </a:solidFill>
                          <a:latin typeface="Microsoft Sans Serif"/>
                          <a:cs typeface="Microsoft Sans Serif"/>
                        </a:rPr>
                        <a:t> </a:t>
                      </a:r>
                      <a:r>
                        <a:rPr sz="1800" spc="-95" dirty="0">
                          <a:solidFill>
                            <a:srgbClr val="2D2B20"/>
                          </a:solidFill>
                          <a:latin typeface="Microsoft Sans Serif"/>
                          <a:cs typeface="Microsoft Sans Serif"/>
                        </a:rPr>
                        <a:t>line</a:t>
                      </a:r>
                      <a:r>
                        <a:rPr sz="1800" spc="40" dirty="0">
                          <a:solidFill>
                            <a:srgbClr val="2D2B20"/>
                          </a:solidFill>
                          <a:latin typeface="Microsoft Sans Serif"/>
                          <a:cs typeface="Microsoft Sans Serif"/>
                        </a:rPr>
                        <a:t> </a:t>
                      </a:r>
                      <a:r>
                        <a:rPr sz="1800" spc="-75" dirty="0">
                          <a:solidFill>
                            <a:srgbClr val="2D2B20"/>
                          </a:solidFill>
                          <a:latin typeface="Microsoft Sans Serif"/>
                          <a:cs typeface="Microsoft Sans Serif"/>
                        </a:rPr>
                        <a:t>approach.</a:t>
                      </a:r>
                      <a:endParaRPr sz="1800" dirty="0">
                        <a:latin typeface="Microsoft Sans Serif"/>
                        <a:cs typeface="Microsoft Sans Serif"/>
                      </a:endParaRPr>
                    </a:p>
                  </a:txBody>
                  <a:tcPr marL="0" marR="0" marT="35560" marB="0">
                    <a:lnL w="19050">
                      <a:solidFill>
                        <a:srgbClr val="2D2B20"/>
                      </a:solidFill>
                      <a:prstDash val="solid"/>
                    </a:lnL>
                    <a:lnR w="19050">
                      <a:solidFill>
                        <a:srgbClr val="2D2B20"/>
                      </a:solidFill>
                      <a:prstDash val="solid"/>
                    </a:lnR>
                    <a:lnB w="19050">
                      <a:solidFill>
                        <a:srgbClr val="2D2B20"/>
                      </a:solidFill>
                      <a:prstDash val="solid"/>
                    </a:lnB>
                    <a:solidFill>
                      <a:srgbClr val="CDCDCC"/>
                    </a:solidFill>
                  </a:tcPr>
                </a:tc>
                <a:extLst>
                  <a:ext uri="{0D108BD9-81ED-4DB2-BD59-A6C34878D82A}">
                    <a16:rowId xmlns:a16="http://schemas.microsoft.com/office/drawing/2014/main" val="10001"/>
                  </a:ext>
                </a:extLst>
              </a:tr>
              <a:tr h="1146618">
                <a:tc>
                  <a:txBody>
                    <a:bodyPr/>
                    <a:lstStyle/>
                    <a:p>
                      <a:pPr marL="91440">
                        <a:lnSpc>
                          <a:spcPct val="100000"/>
                        </a:lnSpc>
                        <a:spcBef>
                          <a:spcPts val="350"/>
                        </a:spcBef>
                      </a:pPr>
                      <a:r>
                        <a:rPr sz="2000" spc="-45" dirty="0">
                          <a:solidFill>
                            <a:srgbClr val="2D2B20"/>
                          </a:solidFill>
                          <a:latin typeface="Microsoft Sans Serif"/>
                          <a:cs typeface="Microsoft Sans Serif"/>
                        </a:rPr>
                        <a:t>2.</a:t>
                      </a:r>
                      <a:endParaRPr sz="2000" dirty="0">
                        <a:latin typeface="Microsoft Sans Serif"/>
                        <a:cs typeface="Microsoft Sans Serif"/>
                      </a:endParaRPr>
                    </a:p>
                  </a:txBody>
                  <a:tcPr marL="0" marR="0" marT="44450"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E8E8E8"/>
                    </a:solidFill>
                  </a:tcPr>
                </a:tc>
                <a:tc>
                  <a:txBody>
                    <a:bodyPr/>
                    <a:lstStyle/>
                    <a:p>
                      <a:pPr marL="92710" marR="121285">
                        <a:lnSpc>
                          <a:spcPct val="103200"/>
                        </a:lnSpc>
                        <a:spcBef>
                          <a:spcPts val="270"/>
                        </a:spcBef>
                      </a:pPr>
                      <a:r>
                        <a:rPr sz="2000" spc="10" dirty="0">
                          <a:solidFill>
                            <a:srgbClr val="2D2B20"/>
                          </a:solidFill>
                          <a:latin typeface="Microsoft Sans Serif"/>
                          <a:cs typeface="Microsoft Sans Serif"/>
                        </a:rPr>
                        <a:t>h</a:t>
                      </a:r>
                      <a:r>
                        <a:rPr sz="2000" spc="-25" dirty="0">
                          <a:solidFill>
                            <a:srgbClr val="2D2B20"/>
                          </a:solidFill>
                          <a:latin typeface="Microsoft Sans Serif"/>
                          <a:cs typeface="Microsoft Sans Serif"/>
                        </a:rPr>
                        <a:t>tt</a:t>
                      </a:r>
                      <a:r>
                        <a:rPr sz="2000" spc="5" dirty="0">
                          <a:solidFill>
                            <a:srgbClr val="2D2B20"/>
                          </a:solidFill>
                          <a:latin typeface="Microsoft Sans Serif"/>
                          <a:cs typeface="Microsoft Sans Serif"/>
                        </a:rPr>
                        <a:t>p</a:t>
                      </a:r>
                      <a:r>
                        <a:rPr sz="2000" dirty="0">
                          <a:solidFill>
                            <a:srgbClr val="2D2B20"/>
                          </a:solidFill>
                          <a:latin typeface="Microsoft Sans Serif"/>
                          <a:cs typeface="Microsoft Sans Serif"/>
                        </a:rPr>
                        <a:t>s</a:t>
                      </a:r>
                      <a:r>
                        <a:rPr sz="2000" spc="5" dirty="0">
                          <a:solidFill>
                            <a:srgbClr val="2D2B20"/>
                          </a:solidFill>
                          <a:latin typeface="Microsoft Sans Serif"/>
                          <a:cs typeface="Microsoft Sans Serif"/>
                        </a:rPr>
                        <a:t>:</a:t>
                      </a:r>
                      <a:r>
                        <a:rPr sz="2000" spc="35" dirty="0">
                          <a:solidFill>
                            <a:srgbClr val="2D2B20"/>
                          </a:solidFill>
                          <a:latin typeface="Microsoft Sans Serif"/>
                          <a:cs typeface="Microsoft Sans Serif"/>
                        </a:rPr>
                        <a:t>//</a:t>
                      </a:r>
                      <a:r>
                        <a:rPr sz="2000" dirty="0">
                          <a:solidFill>
                            <a:srgbClr val="2D2B20"/>
                          </a:solidFill>
                          <a:latin typeface="Microsoft Sans Serif"/>
                          <a:cs typeface="Microsoft Sans Serif"/>
                        </a:rPr>
                        <a:t>li</a:t>
                      </a:r>
                      <a:r>
                        <a:rPr sz="2000" spc="10" dirty="0">
                          <a:solidFill>
                            <a:srgbClr val="2D2B20"/>
                          </a:solidFill>
                          <a:latin typeface="Microsoft Sans Serif"/>
                          <a:cs typeface="Microsoft Sans Serif"/>
                        </a:rPr>
                        <a:t>nk</a:t>
                      </a:r>
                      <a:r>
                        <a:rPr sz="2000" dirty="0">
                          <a:solidFill>
                            <a:srgbClr val="2D2B20"/>
                          </a:solidFill>
                          <a:latin typeface="Microsoft Sans Serif"/>
                          <a:cs typeface="Microsoft Sans Serif"/>
                        </a:rPr>
                        <a:t>.s</a:t>
                      </a:r>
                      <a:r>
                        <a:rPr sz="2000" spc="5" dirty="0">
                          <a:solidFill>
                            <a:srgbClr val="2D2B20"/>
                          </a:solidFill>
                          <a:latin typeface="Microsoft Sans Serif"/>
                          <a:cs typeface="Microsoft Sans Serif"/>
                        </a:rPr>
                        <a:t>p</a:t>
                      </a:r>
                      <a:r>
                        <a:rPr sz="2000" dirty="0">
                          <a:solidFill>
                            <a:srgbClr val="2D2B20"/>
                          </a:solidFill>
                          <a:latin typeface="Microsoft Sans Serif"/>
                          <a:cs typeface="Microsoft Sans Serif"/>
                        </a:rPr>
                        <a:t>r</a:t>
                      </a:r>
                      <a:r>
                        <a:rPr sz="2000" spc="5" dirty="0">
                          <a:solidFill>
                            <a:srgbClr val="2D2B20"/>
                          </a:solidFill>
                          <a:latin typeface="Microsoft Sans Serif"/>
                          <a:cs typeface="Microsoft Sans Serif"/>
                        </a:rPr>
                        <a:t>i</a:t>
                      </a:r>
                      <a:r>
                        <a:rPr sz="2000" spc="10" dirty="0">
                          <a:solidFill>
                            <a:srgbClr val="2D2B20"/>
                          </a:solidFill>
                          <a:latin typeface="Microsoft Sans Serif"/>
                          <a:cs typeface="Microsoft Sans Serif"/>
                        </a:rPr>
                        <a:t>n</a:t>
                      </a:r>
                      <a:r>
                        <a:rPr sz="2000" spc="-70" dirty="0">
                          <a:solidFill>
                            <a:srgbClr val="2D2B20"/>
                          </a:solidFill>
                          <a:latin typeface="Microsoft Sans Serif"/>
                          <a:cs typeface="Microsoft Sans Serif"/>
                        </a:rPr>
                        <a:t>g</a:t>
                      </a:r>
                      <a:r>
                        <a:rPr sz="2000" spc="35" dirty="0">
                          <a:solidFill>
                            <a:srgbClr val="2D2B20"/>
                          </a:solidFill>
                          <a:latin typeface="Microsoft Sans Serif"/>
                          <a:cs typeface="Microsoft Sans Serif"/>
                        </a:rPr>
                        <a:t>e</a:t>
                      </a:r>
                      <a:r>
                        <a:rPr sz="2000" spc="-150" dirty="0">
                          <a:solidFill>
                            <a:srgbClr val="2D2B20"/>
                          </a:solidFill>
                          <a:latin typeface="Microsoft Sans Serif"/>
                          <a:cs typeface="Microsoft Sans Serif"/>
                        </a:rPr>
                        <a:t>r</a:t>
                      </a:r>
                      <a:r>
                        <a:rPr sz="2000" dirty="0">
                          <a:solidFill>
                            <a:srgbClr val="2D2B20"/>
                          </a:solidFill>
                          <a:latin typeface="Microsoft Sans Serif"/>
                          <a:cs typeface="Microsoft Sans Serif"/>
                        </a:rPr>
                        <a:t>.</a:t>
                      </a:r>
                      <a:r>
                        <a:rPr sz="2000" spc="-30" dirty="0">
                          <a:solidFill>
                            <a:srgbClr val="2D2B20"/>
                          </a:solidFill>
                          <a:latin typeface="Microsoft Sans Serif"/>
                          <a:cs typeface="Microsoft Sans Serif"/>
                        </a:rPr>
                        <a:t>c</a:t>
                      </a:r>
                      <a:r>
                        <a:rPr sz="2000" spc="35" dirty="0">
                          <a:solidFill>
                            <a:srgbClr val="2D2B20"/>
                          </a:solidFill>
                          <a:latin typeface="Microsoft Sans Serif"/>
                          <a:cs typeface="Microsoft Sans Serif"/>
                        </a:rPr>
                        <a:t>o</a:t>
                      </a:r>
                      <a:r>
                        <a:rPr sz="2000" dirty="0">
                          <a:solidFill>
                            <a:srgbClr val="2D2B20"/>
                          </a:solidFill>
                          <a:latin typeface="Microsoft Sans Serif"/>
                          <a:cs typeface="Microsoft Sans Serif"/>
                        </a:rPr>
                        <a:t>m</a:t>
                      </a:r>
                      <a:r>
                        <a:rPr sz="2000" spc="30" dirty="0">
                          <a:solidFill>
                            <a:srgbClr val="2D2B20"/>
                          </a:solidFill>
                          <a:latin typeface="Microsoft Sans Serif"/>
                          <a:cs typeface="Microsoft Sans Serif"/>
                        </a:rPr>
                        <a:t>/</a:t>
                      </a:r>
                      <a:r>
                        <a:rPr sz="2000" spc="5" dirty="0">
                          <a:solidFill>
                            <a:srgbClr val="2D2B20"/>
                          </a:solidFill>
                          <a:latin typeface="Microsoft Sans Serif"/>
                          <a:cs typeface="Microsoft Sans Serif"/>
                        </a:rPr>
                        <a:t>a</a:t>
                      </a:r>
                      <a:r>
                        <a:rPr sz="2000" dirty="0">
                          <a:solidFill>
                            <a:srgbClr val="2D2B20"/>
                          </a:solidFill>
                          <a:latin typeface="Microsoft Sans Serif"/>
                          <a:cs typeface="Microsoft Sans Serif"/>
                        </a:rPr>
                        <a:t>r</a:t>
                      </a:r>
                      <a:r>
                        <a:rPr lang="en-GB" sz="2000" dirty="0">
                          <a:solidFill>
                            <a:srgbClr val="2D2B20"/>
                          </a:solidFill>
                          <a:latin typeface="Microsoft Sans Serif"/>
                          <a:cs typeface="Microsoft Sans Serif"/>
                        </a:rPr>
                        <a:t> </a:t>
                      </a:r>
                      <a:r>
                        <a:rPr sz="2000" dirty="0">
                          <a:solidFill>
                            <a:srgbClr val="2D2B20"/>
                          </a:solidFill>
                          <a:latin typeface="Microsoft Sans Serif"/>
                          <a:cs typeface="Microsoft Sans Serif"/>
                        </a:rPr>
                        <a:t> </a:t>
                      </a:r>
                      <a:r>
                        <a:rPr sz="2000" spc="15" dirty="0" err="1">
                          <a:solidFill>
                            <a:srgbClr val="2D2B20"/>
                          </a:solidFill>
                          <a:latin typeface="Microsoft Sans Serif"/>
                          <a:cs typeface="Microsoft Sans Serif"/>
                        </a:rPr>
                        <a:t>ticle</a:t>
                      </a:r>
                      <a:r>
                        <a:rPr sz="2000" spc="15" dirty="0">
                          <a:solidFill>
                            <a:srgbClr val="2D2B20"/>
                          </a:solidFill>
                          <a:latin typeface="Microsoft Sans Serif"/>
                          <a:cs typeface="Microsoft Sans Serif"/>
                        </a:rPr>
                        <a:t>/10.1007/s11277-</a:t>
                      </a:r>
                      <a:r>
                        <a:rPr lang="en-GB" sz="2000" spc="15" dirty="0">
                          <a:solidFill>
                            <a:srgbClr val="2D2B20"/>
                          </a:solidFill>
                          <a:latin typeface="Microsoft Sans Serif"/>
                          <a:cs typeface="Microsoft Sans Serif"/>
                        </a:rPr>
                        <a:t> </a:t>
                      </a:r>
                      <a:r>
                        <a:rPr sz="2000" spc="20" dirty="0">
                          <a:solidFill>
                            <a:srgbClr val="2D2B20"/>
                          </a:solidFill>
                          <a:latin typeface="Microsoft Sans Serif"/>
                          <a:cs typeface="Microsoft Sans Serif"/>
                        </a:rPr>
                        <a:t> </a:t>
                      </a:r>
                      <a:r>
                        <a:rPr sz="2000" spc="5" dirty="0">
                          <a:solidFill>
                            <a:srgbClr val="2D2B20"/>
                          </a:solidFill>
                          <a:latin typeface="Microsoft Sans Serif"/>
                          <a:cs typeface="Microsoft Sans Serif"/>
                        </a:rPr>
                        <a:t>017-5199-7</a:t>
                      </a:r>
                      <a:endParaRPr sz="2000" dirty="0">
                        <a:latin typeface="Microsoft Sans Serif"/>
                        <a:cs typeface="Microsoft Sans Serif"/>
                      </a:endParaRPr>
                    </a:p>
                  </a:txBody>
                  <a:tcPr marL="0" marR="0" marT="34290"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E8E8E8"/>
                    </a:solidFill>
                  </a:tcPr>
                </a:tc>
                <a:tc>
                  <a:txBody>
                    <a:bodyPr/>
                    <a:lstStyle/>
                    <a:p>
                      <a:pPr marL="94615">
                        <a:lnSpc>
                          <a:spcPct val="100000"/>
                        </a:lnSpc>
                        <a:spcBef>
                          <a:spcPts val="350"/>
                        </a:spcBef>
                      </a:pPr>
                      <a:r>
                        <a:rPr sz="2000" b="1" spc="-100" dirty="0">
                          <a:solidFill>
                            <a:srgbClr val="2D2B20"/>
                          </a:solidFill>
                          <a:latin typeface="Arial"/>
                          <a:cs typeface="Arial"/>
                        </a:rPr>
                        <a:t>Jia</a:t>
                      </a:r>
                      <a:r>
                        <a:rPr sz="2000" b="1" spc="-20" dirty="0">
                          <a:solidFill>
                            <a:srgbClr val="2D2B20"/>
                          </a:solidFill>
                          <a:latin typeface="Arial"/>
                          <a:cs typeface="Arial"/>
                        </a:rPr>
                        <a:t> </a:t>
                      </a:r>
                      <a:r>
                        <a:rPr sz="2000" b="1" spc="-105" dirty="0">
                          <a:solidFill>
                            <a:srgbClr val="2D2B20"/>
                          </a:solidFill>
                          <a:latin typeface="Arial"/>
                          <a:cs typeface="Arial"/>
                        </a:rPr>
                        <a:t>Mao</a:t>
                      </a:r>
                      <a:endParaRPr sz="2000" dirty="0">
                        <a:latin typeface="Arial"/>
                        <a:cs typeface="Arial"/>
                      </a:endParaRPr>
                    </a:p>
                  </a:txBody>
                  <a:tcPr marL="0" marR="0" marT="44450"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E8E8E8"/>
                    </a:solidFill>
                  </a:tcPr>
                </a:tc>
                <a:tc>
                  <a:txBody>
                    <a:bodyPr/>
                    <a:lstStyle/>
                    <a:p>
                      <a:pPr marL="97155" marR="216535">
                        <a:lnSpc>
                          <a:spcPct val="104000"/>
                        </a:lnSpc>
                        <a:spcBef>
                          <a:spcPts val="270"/>
                        </a:spcBef>
                      </a:pPr>
                      <a:r>
                        <a:rPr sz="1550" dirty="0">
                          <a:solidFill>
                            <a:srgbClr val="2D2B20"/>
                          </a:solidFill>
                          <a:latin typeface="Microsoft Sans Serif"/>
                          <a:cs typeface="Microsoft Sans Serif"/>
                        </a:rPr>
                        <a:t>W</a:t>
                      </a:r>
                      <a:r>
                        <a:rPr sz="1550" spc="25" dirty="0">
                          <a:solidFill>
                            <a:srgbClr val="2D2B20"/>
                          </a:solidFill>
                          <a:latin typeface="Microsoft Sans Serif"/>
                          <a:cs typeface="Microsoft Sans Serif"/>
                        </a:rPr>
                        <a:t>i</a:t>
                      </a:r>
                      <a:r>
                        <a:rPr sz="1550" spc="20" dirty="0">
                          <a:solidFill>
                            <a:srgbClr val="2D2B20"/>
                          </a:solidFill>
                          <a:latin typeface="Microsoft Sans Serif"/>
                          <a:cs typeface="Microsoft Sans Serif"/>
                        </a:rPr>
                        <a:t>t</a:t>
                      </a:r>
                      <a:r>
                        <a:rPr sz="1550" dirty="0">
                          <a:solidFill>
                            <a:srgbClr val="2D2B20"/>
                          </a:solidFill>
                          <a:latin typeface="Microsoft Sans Serif"/>
                          <a:cs typeface="Microsoft Sans Serif"/>
                        </a:rPr>
                        <a:t>h</a:t>
                      </a:r>
                      <a:r>
                        <a:rPr sz="1550" spc="20" dirty="0">
                          <a:solidFill>
                            <a:srgbClr val="2D2B20"/>
                          </a:solidFill>
                          <a:latin typeface="Microsoft Sans Serif"/>
                          <a:cs typeface="Microsoft Sans Serif"/>
                        </a:rPr>
                        <a:t> t</a:t>
                      </a:r>
                      <a:r>
                        <a:rPr sz="1550" spc="-20" dirty="0">
                          <a:solidFill>
                            <a:srgbClr val="2D2B20"/>
                          </a:solidFill>
                          <a:latin typeface="Microsoft Sans Serif"/>
                          <a:cs typeface="Microsoft Sans Serif"/>
                        </a:rPr>
                        <a:t>h</a:t>
                      </a:r>
                      <a:r>
                        <a:rPr sz="1550" dirty="0">
                          <a:solidFill>
                            <a:srgbClr val="2D2B20"/>
                          </a:solidFill>
                          <a:latin typeface="Microsoft Sans Serif"/>
                          <a:cs typeface="Microsoft Sans Serif"/>
                        </a:rPr>
                        <a:t>e</a:t>
                      </a:r>
                      <a:r>
                        <a:rPr sz="1550" spc="70" dirty="0">
                          <a:solidFill>
                            <a:srgbClr val="2D2B20"/>
                          </a:solidFill>
                          <a:latin typeface="Microsoft Sans Serif"/>
                          <a:cs typeface="Microsoft Sans Serif"/>
                        </a:rPr>
                        <a:t> </a:t>
                      </a:r>
                      <a:r>
                        <a:rPr sz="1550" spc="-10" dirty="0">
                          <a:solidFill>
                            <a:srgbClr val="2D2B20"/>
                          </a:solidFill>
                          <a:latin typeface="Microsoft Sans Serif"/>
                          <a:cs typeface="Microsoft Sans Serif"/>
                        </a:rPr>
                        <a:t>c</a:t>
                      </a:r>
                      <a:r>
                        <a:rPr sz="1550" spc="30" dirty="0">
                          <a:solidFill>
                            <a:srgbClr val="2D2B20"/>
                          </a:solidFill>
                          <a:latin typeface="Microsoft Sans Serif"/>
                          <a:cs typeface="Microsoft Sans Serif"/>
                        </a:rPr>
                        <a:t>o</a:t>
                      </a:r>
                      <a:r>
                        <a:rPr sz="1550" spc="-20" dirty="0">
                          <a:solidFill>
                            <a:srgbClr val="2D2B20"/>
                          </a:solidFill>
                          <a:latin typeface="Microsoft Sans Serif"/>
                          <a:cs typeface="Microsoft Sans Serif"/>
                        </a:rPr>
                        <a:t>n</a:t>
                      </a:r>
                      <a:r>
                        <a:rPr sz="1550" spc="20" dirty="0">
                          <a:solidFill>
                            <a:srgbClr val="2D2B20"/>
                          </a:solidFill>
                          <a:latin typeface="Microsoft Sans Serif"/>
                          <a:cs typeface="Microsoft Sans Serif"/>
                        </a:rPr>
                        <a:t>t</a:t>
                      </a:r>
                      <a:r>
                        <a:rPr sz="1550" spc="25" dirty="0">
                          <a:solidFill>
                            <a:srgbClr val="2D2B20"/>
                          </a:solidFill>
                          <a:latin typeface="Microsoft Sans Serif"/>
                          <a:cs typeface="Microsoft Sans Serif"/>
                        </a:rPr>
                        <a:t>i</a:t>
                      </a:r>
                      <a:r>
                        <a:rPr sz="1550" spc="-20" dirty="0">
                          <a:solidFill>
                            <a:srgbClr val="2D2B20"/>
                          </a:solidFill>
                          <a:latin typeface="Microsoft Sans Serif"/>
                          <a:cs typeface="Microsoft Sans Serif"/>
                        </a:rPr>
                        <a:t>nu</a:t>
                      </a:r>
                      <a:r>
                        <a:rPr sz="1550" spc="30" dirty="0">
                          <a:solidFill>
                            <a:srgbClr val="2D2B20"/>
                          </a:solidFill>
                          <a:latin typeface="Microsoft Sans Serif"/>
                          <a:cs typeface="Microsoft Sans Serif"/>
                        </a:rPr>
                        <a:t>o</a:t>
                      </a:r>
                      <a:r>
                        <a:rPr sz="1550" spc="-20" dirty="0">
                          <a:solidFill>
                            <a:srgbClr val="2D2B20"/>
                          </a:solidFill>
                          <a:latin typeface="Microsoft Sans Serif"/>
                          <a:cs typeface="Microsoft Sans Serif"/>
                        </a:rPr>
                        <a:t>u</a:t>
                      </a:r>
                      <a:r>
                        <a:rPr sz="1550" dirty="0">
                          <a:solidFill>
                            <a:srgbClr val="2D2B20"/>
                          </a:solidFill>
                          <a:latin typeface="Microsoft Sans Serif"/>
                          <a:cs typeface="Microsoft Sans Serif"/>
                        </a:rPr>
                        <a:t>s</a:t>
                      </a:r>
                      <a:r>
                        <a:rPr sz="1550" spc="35" dirty="0">
                          <a:solidFill>
                            <a:srgbClr val="2D2B20"/>
                          </a:solidFill>
                          <a:latin typeface="Microsoft Sans Serif"/>
                          <a:cs typeface="Microsoft Sans Serif"/>
                        </a:rPr>
                        <a:t> </a:t>
                      </a:r>
                      <a:r>
                        <a:rPr sz="1550" spc="25" dirty="0">
                          <a:solidFill>
                            <a:srgbClr val="2D2B20"/>
                          </a:solidFill>
                          <a:latin typeface="Microsoft Sans Serif"/>
                          <a:cs typeface="Microsoft Sans Serif"/>
                        </a:rPr>
                        <a:t>d</a:t>
                      </a:r>
                      <a:r>
                        <a:rPr sz="1550" spc="30" dirty="0">
                          <a:solidFill>
                            <a:srgbClr val="2D2B20"/>
                          </a:solidFill>
                          <a:latin typeface="Microsoft Sans Serif"/>
                          <a:cs typeface="Microsoft Sans Serif"/>
                        </a:rPr>
                        <a:t>e</a:t>
                      </a:r>
                      <a:r>
                        <a:rPr sz="1550" spc="-20" dirty="0">
                          <a:solidFill>
                            <a:srgbClr val="2D2B20"/>
                          </a:solidFill>
                          <a:latin typeface="Microsoft Sans Serif"/>
                          <a:cs typeface="Microsoft Sans Serif"/>
                        </a:rPr>
                        <a:t>v</a:t>
                      </a:r>
                      <a:r>
                        <a:rPr sz="1550" spc="30" dirty="0">
                          <a:solidFill>
                            <a:srgbClr val="2D2B20"/>
                          </a:solidFill>
                          <a:latin typeface="Microsoft Sans Serif"/>
                          <a:cs typeface="Microsoft Sans Serif"/>
                        </a:rPr>
                        <a:t>e</a:t>
                      </a:r>
                      <a:r>
                        <a:rPr sz="1550" spc="25" dirty="0">
                          <a:solidFill>
                            <a:srgbClr val="2D2B20"/>
                          </a:solidFill>
                          <a:latin typeface="Microsoft Sans Serif"/>
                          <a:cs typeface="Microsoft Sans Serif"/>
                        </a:rPr>
                        <a:t>l</a:t>
                      </a:r>
                      <a:r>
                        <a:rPr sz="1550" spc="30" dirty="0">
                          <a:solidFill>
                            <a:srgbClr val="2D2B20"/>
                          </a:solidFill>
                          <a:latin typeface="Microsoft Sans Serif"/>
                          <a:cs typeface="Microsoft Sans Serif"/>
                        </a:rPr>
                        <a:t>o</a:t>
                      </a:r>
                      <a:r>
                        <a:rPr sz="1550" spc="25" dirty="0">
                          <a:solidFill>
                            <a:srgbClr val="2D2B20"/>
                          </a:solidFill>
                          <a:latin typeface="Microsoft Sans Serif"/>
                          <a:cs typeface="Microsoft Sans Serif"/>
                        </a:rPr>
                        <a:t>p</a:t>
                      </a:r>
                      <a:r>
                        <a:rPr sz="1550" dirty="0">
                          <a:solidFill>
                            <a:srgbClr val="2D2B20"/>
                          </a:solidFill>
                          <a:latin typeface="Microsoft Sans Serif"/>
                          <a:cs typeface="Microsoft Sans Serif"/>
                        </a:rPr>
                        <a:t>m</a:t>
                      </a:r>
                      <a:r>
                        <a:rPr sz="1550" spc="30" dirty="0">
                          <a:solidFill>
                            <a:srgbClr val="2D2B20"/>
                          </a:solidFill>
                          <a:latin typeface="Microsoft Sans Serif"/>
                          <a:cs typeface="Microsoft Sans Serif"/>
                        </a:rPr>
                        <a:t>e</a:t>
                      </a:r>
                      <a:r>
                        <a:rPr sz="1550" spc="-20" dirty="0">
                          <a:solidFill>
                            <a:srgbClr val="2D2B20"/>
                          </a:solidFill>
                          <a:latin typeface="Microsoft Sans Serif"/>
                          <a:cs typeface="Microsoft Sans Serif"/>
                        </a:rPr>
                        <a:t>n</a:t>
                      </a:r>
                      <a:r>
                        <a:rPr sz="1550" dirty="0">
                          <a:solidFill>
                            <a:srgbClr val="2D2B20"/>
                          </a:solidFill>
                          <a:latin typeface="Microsoft Sans Serif"/>
                          <a:cs typeface="Microsoft Sans Serif"/>
                        </a:rPr>
                        <a:t>t</a:t>
                      </a:r>
                      <a:r>
                        <a:rPr sz="1550" spc="-95" dirty="0">
                          <a:solidFill>
                            <a:srgbClr val="2D2B20"/>
                          </a:solidFill>
                          <a:latin typeface="Microsoft Sans Serif"/>
                          <a:cs typeface="Microsoft Sans Serif"/>
                        </a:rPr>
                        <a:t> </a:t>
                      </a:r>
                      <a:r>
                        <a:rPr sz="1550" spc="25" dirty="0">
                          <a:solidFill>
                            <a:srgbClr val="2D2B20"/>
                          </a:solidFill>
                          <a:latin typeface="Microsoft Sans Serif"/>
                          <a:cs typeface="Microsoft Sans Serif"/>
                        </a:rPr>
                        <a:t>a</a:t>
                      </a:r>
                      <a:r>
                        <a:rPr sz="1550" spc="-20" dirty="0">
                          <a:solidFill>
                            <a:srgbClr val="2D2B20"/>
                          </a:solidFill>
                          <a:latin typeface="Microsoft Sans Serif"/>
                          <a:cs typeface="Microsoft Sans Serif"/>
                        </a:rPr>
                        <a:t>n</a:t>
                      </a:r>
                      <a:r>
                        <a:rPr sz="1550" dirty="0">
                          <a:solidFill>
                            <a:srgbClr val="2D2B20"/>
                          </a:solidFill>
                          <a:latin typeface="Microsoft Sans Serif"/>
                          <a:cs typeface="Microsoft Sans Serif"/>
                        </a:rPr>
                        <a:t>d</a:t>
                      </a:r>
                      <a:r>
                        <a:rPr sz="1550" spc="65" dirty="0">
                          <a:solidFill>
                            <a:srgbClr val="2D2B20"/>
                          </a:solidFill>
                          <a:latin typeface="Microsoft Sans Serif"/>
                          <a:cs typeface="Microsoft Sans Serif"/>
                        </a:rPr>
                        <a:t> </a:t>
                      </a:r>
                      <a:r>
                        <a:rPr sz="1550" spc="25" dirty="0">
                          <a:solidFill>
                            <a:srgbClr val="2D2B20"/>
                          </a:solidFill>
                          <a:latin typeface="Microsoft Sans Serif"/>
                          <a:cs typeface="Microsoft Sans Serif"/>
                        </a:rPr>
                        <a:t>appli</a:t>
                      </a:r>
                      <a:r>
                        <a:rPr sz="1550" spc="-10" dirty="0">
                          <a:solidFill>
                            <a:srgbClr val="2D2B20"/>
                          </a:solidFill>
                          <a:latin typeface="Microsoft Sans Serif"/>
                          <a:cs typeface="Microsoft Sans Serif"/>
                        </a:rPr>
                        <a:t>c</a:t>
                      </a:r>
                      <a:r>
                        <a:rPr sz="1550" spc="25" dirty="0">
                          <a:solidFill>
                            <a:srgbClr val="2D2B20"/>
                          </a:solidFill>
                          <a:latin typeface="Microsoft Sans Serif"/>
                          <a:cs typeface="Microsoft Sans Serif"/>
                        </a:rPr>
                        <a:t>a</a:t>
                      </a:r>
                      <a:r>
                        <a:rPr sz="1550" spc="20" dirty="0">
                          <a:solidFill>
                            <a:srgbClr val="2D2B20"/>
                          </a:solidFill>
                          <a:latin typeface="Microsoft Sans Serif"/>
                          <a:cs typeface="Microsoft Sans Serif"/>
                        </a:rPr>
                        <a:t>t</a:t>
                      </a:r>
                      <a:r>
                        <a:rPr sz="1550" spc="25" dirty="0">
                          <a:solidFill>
                            <a:srgbClr val="2D2B20"/>
                          </a:solidFill>
                          <a:latin typeface="Microsoft Sans Serif"/>
                          <a:cs typeface="Microsoft Sans Serif"/>
                        </a:rPr>
                        <a:t>i</a:t>
                      </a:r>
                      <a:r>
                        <a:rPr sz="1550" spc="30" dirty="0">
                          <a:solidFill>
                            <a:srgbClr val="2D2B20"/>
                          </a:solidFill>
                          <a:latin typeface="Microsoft Sans Serif"/>
                          <a:cs typeface="Microsoft Sans Serif"/>
                        </a:rPr>
                        <a:t>o</a:t>
                      </a:r>
                      <a:r>
                        <a:rPr sz="1550" dirty="0">
                          <a:solidFill>
                            <a:srgbClr val="2D2B20"/>
                          </a:solidFill>
                          <a:latin typeface="Microsoft Sans Serif"/>
                          <a:cs typeface="Microsoft Sans Serif"/>
                        </a:rPr>
                        <a:t>n</a:t>
                      </a:r>
                      <a:r>
                        <a:rPr sz="1550" spc="-130" dirty="0">
                          <a:solidFill>
                            <a:srgbClr val="2D2B20"/>
                          </a:solidFill>
                          <a:latin typeface="Microsoft Sans Serif"/>
                          <a:cs typeface="Microsoft Sans Serif"/>
                        </a:rPr>
                        <a:t> </a:t>
                      </a:r>
                      <a:r>
                        <a:rPr sz="1550" spc="30" dirty="0">
                          <a:solidFill>
                            <a:srgbClr val="2D2B20"/>
                          </a:solidFill>
                          <a:latin typeface="Microsoft Sans Serif"/>
                          <a:cs typeface="Microsoft Sans Serif"/>
                        </a:rPr>
                        <a:t>o</a:t>
                      </a:r>
                      <a:r>
                        <a:rPr sz="1550" dirty="0">
                          <a:solidFill>
                            <a:srgbClr val="2D2B20"/>
                          </a:solidFill>
                          <a:latin typeface="Microsoft Sans Serif"/>
                          <a:cs typeface="Microsoft Sans Serif"/>
                        </a:rPr>
                        <a:t>f</a:t>
                      </a:r>
                      <a:r>
                        <a:rPr lang="en-GB" sz="1550" dirty="0">
                          <a:solidFill>
                            <a:srgbClr val="2D2B20"/>
                          </a:solidFill>
                          <a:latin typeface="Microsoft Sans Serif"/>
                          <a:cs typeface="Microsoft Sans Serif"/>
                        </a:rPr>
                        <a:t> </a:t>
                      </a:r>
                      <a:r>
                        <a:rPr sz="1550" dirty="0">
                          <a:solidFill>
                            <a:srgbClr val="2D2B20"/>
                          </a:solidFill>
                          <a:latin typeface="Microsoft Sans Serif"/>
                          <a:cs typeface="Microsoft Sans Serif"/>
                        </a:rPr>
                        <a:t> </a:t>
                      </a:r>
                      <a:r>
                        <a:rPr sz="1550" spc="-50" dirty="0">
                          <a:solidFill>
                            <a:srgbClr val="2D2B20"/>
                          </a:solidFill>
                          <a:latin typeface="Microsoft Sans Serif"/>
                          <a:cs typeface="Microsoft Sans Serif"/>
                        </a:rPr>
                        <a:t>information </a:t>
                      </a:r>
                      <a:r>
                        <a:rPr sz="1550" spc="-55" dirty="0">
                          <a:solidFill>
                            <a:srgbClr val="2D2B20"/>
                          </a:solidFill>
                          <a:latin typeface="Microsoft Sans Serif"/>
                          <a:cs typeface="Microsoft Sans Serif"/>
                        </a:rPr>
                        <a:t>technology </a:t>
                      </a:r>
                      <a:r>
                        <a:rPr sz="1550" spc="-80" dirty="0">
                          <a:solidFill>
                            <a:srgbClr val="2D2B20"/>
                          </a:solidFill>
                          <a:latin typeface="Microsoft Sans Serif"/>
                          <a:cs typeface="Microsoft Sans Serif"/>
                        </a:rPr>
                        <a:t>in</a:t>
                      </a:r>
                      <a:r>
                        <a:rPr sz="1550" spc="-75" dirty="0">
                          <a:solidFill>
                            <a:srgbClr val="2D2B20"/>
                          </a:solidFill>
                          <a:latin typeface="Microsoft Sans Serif"/>
                          <a:cs typeface="Microsoft Sans Serif"/>
                        </a:rPr>
                        <a:t> </a:t>
                      </a:r>
                      <a:r>
                        <a:rPr sz="1550" spc="-85" dirty="0">
                          <a:solidFill>
                            <a:srgbClr val="2D2B20"/>
                          </a:solidFill>
                          <a:latin typeface="Microsoft Sans Serif"/>
                          <a:cs typeface="Microsoft Sans Serif"/>
                        </a:rPr>
                        <a:t>the</a:t>
                      </a:r>
                      <a:r>
                        <a:rPr sz="1550" spc="-80" dirty="0">
                          <a:solidFill>
                            <a:srgbClr val="2D2B20"/>
                          </a:solidFill>
                          <a:latin typeface="Microsoft Sans Serif"/>
                          <a:cs typeface="Microsoft Sans Serif"/>
                        </a:rPr>
                        <a:t> </a:t>
                      </a:r>
                      <a:r>
                        <a:rPr sz="1550" spc="-70" dirty="0">
                          <a:solidFill>
                            <a:srgbClr val="2D2B20"/>
                          </a:solidFill>
                          <a:latin typeface="Microsoft Sans Serif"/>
                          <a:cs typeface="Microsoft Sans Serif"/>
                        </a:rPr>
                        <a:t>logistics </a:t>
                      </a:r>
                      <a:r>
                        <a:rPr sz="1550" spc="-75" dirty="0">
                          <a:solidFill>
                            <a:srgbClr val="2D2B20"/>
                          </a:solidFill>
                          <a:latin typeface="Microsoft Sans Serif"/>
                          <a:cs typeface="Microsoft Sans Serif"/>
                        </a:rPr>
                        <a:t>industry, </a:t>
                      </a:r>
                      <a:r>
                        <a:rPr sz="1550" spc="-50" dirty="0">
                          <a:solidFill>
                            <a:srgbClr val="2D2B20"/>
                          </a:solidFill>
                          <a:latin typeface="Microsoft Sans Serif"/>
                          <a:cs typeface="Microsoft Sans Serif"/>
                        </a:rPr>
                        <a:t>mobile</a:t>
                      </a:r>
                      <a:r>
                        <a:rPr lang="en-GB" sz="1550" spc="-50" dirty="0">
                          <a:solidFill>
                            <a:srgbClr val="2D2B20"/>
                          </a:solidFill>
                          <a:latin typeface="Microsoft Sans Serif"/>
                          <a:cs typeface="Microsoft Sans Serif"/>
                        </a:rPr>
                        <a:t> </a:t>
                      </a:r>
                      <a:r>
                        <a:rPr sz="1550" spc="-400" dirty="0">
                          <a:solidFill>
                            <a:srgbClr val="2D2B20"/>
                          </a:solidFill>
                          <a:latin typeface="Microsoft Sans Serif"/>
                          <a:cs typeface="Microsoft Sans Serif"/>
                        </a:rPr>
                        <a:t> </a:t>
                      </a:r>
                      <a:r>
                        <a:rPr sz="1550" spc="-45" dirty="0">
                          <a:solidFill>
                            <a:srgbClr val="2D2B20"/>
                          </a:solidFill>
                          <a:latin typeface="Microsoft Sans Serif"/>
                          <a:cs typeface="Microsoft Sans Serif"/>
                        </a:rPr>
                        <a:t>applications, </a:t>
                      </a:r>
                      <a:r>
                        <a:rPr sz="1550" spc="25" dirty="0">
                          <a:solidFill>
                            <a:srgbClr val="2D2B20"/>
                          </a:solidFill>
                          <a:latin typeface="Microsoft Sans Serif"/>
                          <a:cs typeface="Microsoft Sans Serif"/>
                        </a:rPr>
                        <a:t>bar </a:t>
                      </a:r>
                      <a:r>
                        <a:rPr sz="1550" spc="-80" dirty="0">
                          <a:solidFill>
                            <a:srgbClr val="2D2B20"/>
                          </a:solidFill>
                          <a:latin typeface="Microsoft Sans Serif"/>
                          <a:cs typeface="Microsoft Sans Serif"/>
                        </a:rPr>
                        <a:t>code, wireless </a:t>
                      </a:r>
                      <a:r>
                        <a:rPr sz="1550" spc="-110" dirty="0">
                          <a:solidFill>
                            <a:srgbClr val="2D2B20"/>
                          </a:solidFill>
                          <a:latin typeface="Microsoft Sans Serif"/>
                          <a:cs typeface="Microsoft Sans Serif"/>
                        </a:rPr>
                        <a:t>communication,</a:t>
                      </a:r>
                      <a:r>
                        <a:rPr sz="1550" spc="-105" dirty="0">
                          <a:solidFill>
                            <a:srgbClr val="2D2B20"/>
                          </a:solidFill>
                          <a:latin typeface="Microsoft Sans Serif"/>
                          <a:cs typeface="Microsoft Sans Serif"/>
                        </a:rPr>
                        <a:t> </a:t>
                      </a:r>
                      <a:r>
                        <a:rPr sz="1550" spc="-125" dirty="0">
                          <a:solidFill>
                            <a:srgbClr val="2D2B20"/>
                          </a:solidFill>
                          <a:latin typeface="Microsoft Sans Serif"/>
                          <a:cs typeface="Microsoft Sans Serif"/>
                        </a:rPr>
                        <a:t>system</a:t>
                      </a:r>
                      <a:r>
                        <a:rPr lang="en-GB" sz="1550" spc="-125" dirty="0">
                          <a:solidFill>
                            <a:srgbClr val="2D2B20"/>
                          </a:solidFill>
                          <a:latin typeface="Microsoft Sans Serif"/>
                          <a:cs typeface="Microsoft Sans Serif"/>
                        </a:rPr>
                        <a:t> </a:t>
                      </a:r>
                      <a:r>
                        <a:rPr sz="1550" spc="-400" dirty="0">
                          <a:solidFill>
                            <a:srgbClr val="2D2B20"/>
                          </a:solidFill>
                          <a:latin typeface="Microsoft Sans Serif"/>
                          <a:cs typeface="Microsoft Sans Serif"/>
                        </a:rPr>
                        <a:t> </a:t>
                      </a:r>
                      <a:r>
                        <a:rPr sz="1550" spc="25" dirty="0">
                          <a:solidFill>
                            <a:srgbClr val="2D2B20"/>
                          </a:solidFill>
                          <a:latin typeface="Microsoft Sans Serif"/>
                          <a:cs typeface="Microsoft Sans Serif"/>
                        </a:rPr>
                        <a:t>i</a:t>
                      </a:r>
                      <a:r>
                        <a:rPr sz="1550" spc="-20" dirty="0">
                          <a:solidFill>
                            <a:srgbClr val="2D2B20"/>
                          </a:solidFill>
                          <a:latin typeface="Microsoft Sans Serif"/>
                          <a:cs typeface="Microsoft Sans Serif"/>
                        </a:rPr>
                        <a:t>n</a:t>
                      </a:r>
                      <a:r>
                        <a:rPr sz="1550" spc="20" dirty="0">
                          <a:solidFill>
                            <a:srgbClr val="2D2B20"/>
                          </a:solidFill>
                          <a:latin typeface="Microsoft Sans Serif"/>
                          <a:cs typeface="Microsoft Sans Serif"/>
                        </a:rPr>
                        <a:t>t</a:t>
                      </a:r>
                      <a:r>
                        <a:rPr sz="1550" spc="30" dirty="0">
                          <a:solidFill>
                            <a:srgbClr val="2D2B20"/>
                          </a:solidFill>
                          <a:latin typeface="Microsoft Sans Serif"/>
                          <a:cs typeface="Microsoft Sans Serif"/>
                        </a:rPr>
                        <a:t>e</a:t>
                      </a:r>
                      <a:r>
                        <a:rPr sz="1550" spc="25" dirty="0">
                          <a:solidFill>
                            <a:srgbClr val="2D2B20"/>
                          </a:solidFill>
                          <a:latin typeface="Microsoft Sans Serif"/>
                          <a:cs typeface="Microsoft Sans Serif"/>
                        </a:rPr>
                        <a:t>g</a:t>
                      </a:r>
                      <a:r>
                        <a:rPr sz="1550" dirty="0">
                          <a:solidFill>
                            <a:srgbClr val="2D2B20"/>
                          </a:solidFill>
                          <a:latin typeface="Microsoft Sans Serif"/>
                          <a:cs typeface="Microsoft Sans Serif"/>
                        </a:rPr>
                        <a:t>r</a:t>
                      </a:r>
                      <a:r>
                        <a:rPr sz="1550" spc="25" dirty="0">
                          <a:solidFill>
                            <a:srgbClr val="2D2B20"/>
                          </a:solidFill>
                          <a:latin typeface="Microsoft Sans Serif"/>
                          <a:cs typeface="Microsoft Sans Serif"/>
                        </a:rPr>
                        <a:t>a</a:t>
                      </a:r>
                      <a:r>
                        <a:rPr sz="1550" spc="20" dirty="0">
                          <a:solidFill>
                            <a:srgbClr val="2D2B20"/>
                          </a:solidFill>
                          <a:latin typeface="Microsoft Sans Serif"/>
                          <a:cs typeface="Microsoft Sans Serif"/>
                        </a:rPr>
                        <a:t>t</a:t>
                      </a:r>
                      <a:r>
                        <a:rPr sz="1550" spc="25" dirty="0">
                          <a:solidFill>
                            <a:srgbClr val="2D2B20"/>
                          </a:solidFill>
                          <a:latin typeface="Microsoft Sans Serif"/>
                          <a:cs typeface="Microsoft Sans Serif"/>
                        </a:rPr>
                        <a:t>i</a:t>
                      </a:r>
                      <a:r>
                        <a:rPr sz="1550" spc="30" dirty="0">
                          <a:solidFill>
                            <a:srgbClr val="2D2B20"/>
                          </a:solidFill>
                          <a:latin typeface="Microsoft Sans Serif"/>
                          <a:cs typeface="Microsoft Sans Serif"/>
                        </a:rPr>
                        <a:t>o</a:t>
                      </a:r>
                      <a:r>
                        <a:rPr sz="1550" dirty="0">
                          <a:solidFill>
                            <a:srgbClr val="2D2B20"/>
                          </a:solidFill>
                          <a:latin typeface="Microsoft Sans Serif"/>
                          <a:cs typeface="Microsoft Sans Serif"/>
                        </a:rPr>
                        <a:t>n</a:t>
                      </a:r>
                      <a:r>
                        <a:rPr sz="1550" spc="-130" dirty="0">
                          <a:solidFill>
                            <a:srgbClr val="2D2B20"/>
                          </a:solidFill>
                          <a:latin typeface="Microsoft Sans Serif"/>
                          <a:cs typeface="Microsoft Sans Serif"/>
                        </a:rPr>
                        <a:t> </a:t>
                      </a:r>
                      <a:r>
                        <a:rPr sz="1550" spc="25" dirty="0">
                          <a:solidFill>
                            <a:srgbClr val="2D2B20"/>
                          </a:solidFill>
                          <a:latin typeface="Microsoft Sans Serif"/>
                          <a:cs typeface="Microsoft Sans Serif"/>
                        </a:rPr>
                        <a:t>a</a:t>
                      </a:r>
                      <a:r>
                        <a:rPr sz="1550" spc="-20" dirty="0">
                          <a:solidFill>
                            <a:srgbClr val="2D2B20"/>
                          </a:solidFill>
                          <a:latin typeface="Microsoft Sans Serif"/>
                          <a:cs typeface="Microsoft Sans Serif"/>
                        </a:rPr>
                        <a:t>n</a:t>
                      </a:r>
                      <a:r>
                        <a:rPr sz="1550" dirty="0">
                          <a:solidFill>
                            <a:srgbClr val="2D2B20"/>
                          </a:solidFill>
                          <a:latin typeface="Microsoft Sans Serif"/>
                          <a:cs typeface="Microsoft Sans Serif"/>
                        </a:rPr>
                        <a:t>d</a:t>
                      </a:r>
                      <a:r>
                        <a:rPr sz="1550" spc="65" dirty="0">
                          <a:solidFill>
                            <a:srgbClr val="2D2B20"/>
                          </a:solidFill>
                          <a:latin typeface="Microsoft Sans Serif"/>
                          <a:cs typeface="Microsoft Sans Serif"/>
                        </a:rPr>
                        <a:t> </a:t>
                      </a:r>
                      <a:r>
                        <a:rPr sz="1550" spc="30" dirty="0">
                          <a:solidFill>
                            <a:srgbClr val="2D2B20"/>
                          </a:solidFill>
                          <a:latin typeface="Microsoft Sans Serif"/>
                          <a:cs typeface="Microsoft Sans Serif"/>
                        </a:rPr>
                        <a:t>o</a:t>
                      </a:r>
                      <a:r>
                        <a:rPr sz="1550" spc="20" dirty="0">
                          <a:solidFill>
                            <a:srgbClr val="2D2B20"/>
                          </a:solidFill>
                          <a:latin typeface="Microsoft Sans Serif"/>
                          <a:cs typeface="Microsoft Sans Serif"/>
                        </a:rPr>
                        <a:t>t</a:t>
                      </a:r>
                      <a:r>
                        <a:rPr sz="1550" spc="-20" dirty="0">
                          <a:solidFill>
                            <a:srgbClr val="2D2B20"/>
                          </a:solidFill>
                          <a:latin typeface="Microsoft Sans Serif"/>
                          <a:cs typeface="Microsoft Sans Serif"/>
                        </a:rPr>
                        <a:t>h</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r</a:t>
                      </a:r>
                      <a:r>
                        <a:rPr sz="1550" spc="35" dirty="0">
                          <a:solidFill>
                            <a:srgbClr val="2D2B20"/>
                          </a:solidFill>
                          <a:latin typeface="Microsoft Sans Serif"/>
                          <a:cs typeface="Microsoft Sans Serif"/>
                        </a:rPr>
                        <a:t> </a:t>
                      </a:r>
                      <a:r>
                        <a:rPr sz="1550" spc="20" dirty="0">
                          <a:solidFill>
                            <a:srgbClr val="2D2B20"/>
                          </a:solidFill>
                          <a:latin typeface="Microsoft Sans Serif"/>
                          <a:cs typeface="Microsoft Sans Serif"/>
                        </a:rPr>
                        <a:t>t</a:t>
                      </a:r>
                      <a:r>
                        <a:rPr sz="1550" spc="30" dirty="0">
                          <a:solidFill>
                            <a:srgbClr val="2D2B20"/>
                          </a:solidFill>
                          <a:latin typeface="Microsoft Sans Serif"/>
                          <a:cs typeface="Microsoft Sans Serif"/>
                        </a:rPr>
                        <a:t>e</a:t>
                      </a:r>
                      <a:r>
                        <a:rPr sz="1550" spc="65" dirty="0">
                          <a:solidFill>
                            <a:srgbClr val="2D2B20"/>
                          </a:solidFill>
                          <a:latin typeface="Microsoft Sans Serif"/>
                          <a:cs typeface="Microsoft Sans Serif"/>
                        </a:rPr>
                        <a:t>c</a:t>
                      </a:r>
                      <a:r>
                        <a:rPr sz="1550" spc="-20" dirty="0">
                          <a:solidFill>
                            <a:srgbClr val="2D2B20"/>
                          </a:solidFill>
                          <a:latin typeface="Microsoft Sans Serif"/>
                          <a:cs typeface="Microsoft Sans Serif"/>
                        </a:rPr>
                        <a:t>hn</a:t>
                      </a:r>
                      <a:r>
                        <a:rPr sz="1550" spc="30" dirty="0">
                          <a:solidFill>
                            <a:srgbClr val="2D2B20"/>
                          </a:solidFill>
                          <a:latin typeface="Microsoft Sans Serif"/>
                          <a:cs typeface="Microsoft Sans Serif"/>
                        </a:rPr>
                        <a:t>o</a:t>
                      </a:r>
                      <a:r>
                        <a:rPr sz="1550" spc="25" dirty="0">
                          <a:solidFill>
                            <a:srgbClr val="2D2B20"/>
                          </a:solidFill>
                          <a:latin typeface="Microsoft Sans Serif"/>
                          <a:cs typeface="Microsoft Sans Serif"/>
                        </a:rPr>
                        <a:t>l</a:t>
                      </a:r>
                      <a:r>
                        <a:rPr sz="1550" spc="30" dirty="0">
                          <a:solidFill>
                            <a:srgbClr val="2D2B20"/>
                          </a:solidFill>
                          <a:latin typeface="Microsoft Sans Serif"/>
                          <a:cs typeface="Microsoft Sans Serif"/>
                        </a:rPr>
                        <a:t>o</a:t>
                      </a:r>
                      <a:r>
                        <a:rPr sz="1550" spc="25" dirty="0">
                          <a:solidFill>
                            <a:srgbClr val="2D2B20"/>
                          </a:solidFill>
                          <a:latin typeface="Microsoft Sans Serif"/>
                          <a:cs typeface="Microsoft Sans Serif"/>
                        </a:rPr>
                        <a:t>gi</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s</a:t>
                      </a:r>
                      <a:r>
                        <a:rPr sz="1550" spc="-114" dirty="0">
                          <a:solidFill>
                            <a:srgbClr val="2D2B20"/>
                          </a:solidFill>
                          <a:latin typeface="Microsoft Sans Serif"/>
                          <a:cs typeface="Microsoft Sans Serif"/>
                        </a:rPr>
                        <a:t> </a:t>
                      </a:r>
                      <a:r>
                        <a:rPr sz="1550" spc="25" dirty="0">
                          <a:solidFill>
                            <a:srgbClr val="2D2B20"/>
                          </a:solidFill>
                          <a:latin typeface="Microsoft Sans Serif"/>
                          <a:cs typeface="Microsoft Sans Serif"/>
                        </a:rPr>
                        <a:t>a</a:t>
                      </a:r>
                      <a:r>
                        <a:rPr sz="1550" dirty="0">
                          <a:solidFill>
                            <a:srgbClr val="2D2B20"/>
                          </a:solidFill>
                          <a:latin typeface="Microsoft Sans Serif"/>
                          <a:cs typeface="Microsoft Sans Serif"/>
                        </a:rPr>
                        <a:t>re</a:t>
                      </a:r>
                      <a:r>
                        <a:rPr sz="1550" spc="70" dirty="0">
                          <a:solidFill>
                            <a:srgbClr val="2D2B20"/>
                          </a:solidFill>
                          <a:latin typeface="Microsoft Sans Serif"/>
                          <a:cs typeface="Microsoft Sans Serif"/>
                        </a:rPr>
                        <a:t> </a:t>
                      </a:r>
                      <a:r>
                        <a:rPr sz="1550" dirty="0">
                          <a:solidFill>
                            <a:srgbClr val="2D2B20"/>
                          </a:solidFill>
                          <a:latin typeface="Microsoft Sans Serif"/>
                          <a:cs typeface="Microsoft Sans Serif"/>
                        </a:rPr>
                        <a:t>w</a:t>
                      </a:r>
                      <a:r>
                        <a:rPr sz="1550" spc="25" dirty="0">
                          <a:solidFill>
                            <a:srgbClr val="2D2B20"/>
                          </a:solidFill>
                          <a:latin typeface="Microsoft Sans Serif"/>
                          <a:cs typeface="Microsoft Sans Serif"/>
                        </a:rPr>
                        <a:t>id</a:t>
                      </a:r>
                      <a:r>
                        <a:rPr sz="1550" spc="30" dirty="0">
                          <a:solidFill>
                            <a:srgbClr val="2D2B20"/>
                          </a:solidFill>
                          <a:latin typeface="Microsoft Sans Serif"/>
                          <a:cs typeface="Microsoft Sans Serif"/>
                        </a:rPr>
                        <a:t>e</a:t>
                      </a:r>
                      <a:r>
                        <a:rPr sz="1550" spc="25" dirty="0">
                          <a:solidFill>
                            <a:srgbClr val="2D2B20"/>
                          </a:solidFill>
                          <a:latin typeface="Microsoft Sans Serif"/>
                          <a:cs typeface="Microsoft Sans Serif"/>
                        </a:rPr>
                        <a:t>l</a:t>
                      </a:r>
                      <a:r>
                        <a:rPr sz="1550" dirty="0">
                          <a:solidFill>
                            <a:srgbClr val="2D2B20"/>
                          </a:solidFill>
                          <a:latin typeface="Microsoft Sans Serif"/>
                          <a:cs typeface="Microsoft Sans Serif"/>
                        </a:rPr>
                        <a:t>y</a:t>
                      </a:r>
                      <a:r>
                        <a:rPr sz="1550" spc="-80" dirty="0">
                          <a:solidFill>
                            <a:srgbClr val="2D2B20"/>
                          </a:solidFill>
                          <a:latin typeface="Microsoft Sans Serif"/>
                          <a:cs typeface="Microsoft Sans Serif"/>
                        </a:rPr>
                        <a:t> </a:t>
                      </a:r>
                      <a:r>
                        <a:rPr sz="1550" spc="-20" dirty="0">
                          <a:solidFill>
                            <a:srgbClr val="2D2B20"/>
                          </a:solidFill>
                          <a:latin typeface="Microsoft Sans Serif"/>
                          <a:cs typeface="Microsoft Sans Serif"/>
                        </a:rPr>
                        <a:t>u</a:t>
                      </a:r>
                      <a:r>
                        <a:rPr sz="1550" dirty="0">
                          <a:solidFill>
                            <a:srgbClr val="2D2B20"/>
                          </a:solidFill>
                          <a:latin typeface="Microsoft Sans Serif"/>
                          <a:cs typeface="Microsoft Sans Serif"/>
                        </a:rPr>
                        <a:t>s</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d</a:t>
                      </a:r>
                      <a:r>
                        <a:rPr sz="1550" spc="65" dirty="0">
                          <a:solidFill>
                            <a:srgbClr val="2D2B20"/>
                          </a:solidFill>
                          <a:latin typeface="Microsoft Sans Serif"/>
                          <a:cs typeface="Microsoft Sans Serif"/>
                        </a:rPr>
                        <a:t> </a:t>
                      </a:r>
                      <a:r>
                        <a:rPr sz="1550" spc="25" dirty="0">
                          <a:solidFill>
                            <a:srgbClr val="2D2B20"/>
                          </a:solidFill>
                          <a:latin typeface="Microsoft Sans Serif"/>
                          <a:cs typeface="Microsoft Sans Serif"/>
                        </a:rPr>
                        <a:t>i</a:t>
                      </a:r>
                      <a:r>
                        <a:rPr sz="1550" dirty="0">
                          <a:solidFill>
                            <a:srgbClr val="2D2B20"/>
                          </a:solidFill>
                          <a:latin typeface="Microsoft Sans Serif"/>
                          <a:cs typeface="Microsoft Sans Serif"/>
                        </a:rPr>
                        <a:t>n</a:t>
                      </a:r>
                      <a:r>
                        <a:rPr lang="en-GB" sz="1550" dirty="0">
                          <a:solidFill>
                            <a:srgbClr val="2D2B20"/>
                          </a:solidFill>
                          <a:latin typeface="Microsoft Sans Serif"/>
                          <a:cs typeface="Microsoft Sans Serif"/>
                        </a:rPr>
                        <a:t> </a:t>
                      </a:r>
                      <a:r>
                        <a:rPr sz="1550" dirty="0">
                          <a:solidFill>
                            <a:srgbClr val="2D2B20"/>
                          </a:solidFill>
                          <a:latin typeface="Microsoft Sans Serif"/>
                          <a:cs typeface="Microsoft Sans Serif"/>
                        </a:rPr>
                        <a:t> </a:t>
                      </a:r>
                      <a:r>
                        <a:rPr sz="1550" spc="-100" dirty="0">
                          <a:solidFill>
                            <a:srgbClr val="2D2B20"/>
                          </a:solidFill>
                          <a:latin typeface="Microsoft Sans Serif"/>
                          <a:cs typeface="Microsoft Sans Serif"/>
                        </a:rPr>
                        <a:t>warehouse</a:t>
                      </a:r>
                      <a:r>
                        <a:rPr sz="1550" spc="65" dirty="0">
                          <a:solidFill>
                            <a:srgbClr val="2D2B20"/>
                          </a:solidFill>
                          <a:latin typeface="Microsoft Sans Serif"/>
                          <a:cs typeface="Microsoft Sans Serif"/>
                        </a:rPr>
                        <a:t> </a:t>
                      </a:r>
                      <a:r>
                        <a:rPr sz="1550" spc="-80" dirty="0">
                          <a:solidFill>
                            <a:srgbClr val="2D2B20"/>
                          </a:solidFill>
                          <a:latin typeface="Microsoft Sans Serif"/>
                          <a:cs typeface="Microsoft Sans Serif"/>
                        </a:rPr>
                        <a:t>management</a:t>
                      </a:r>
                      <a:r>
                        <a:rPr sz="1400" spc="-80" dirty="0">
                          <a:solidFill>
                            <a:srgbClr val="2D2B20"/>
                          </a:solidFill>
                          <a:latin typeface="Microsoft Sans Serif"/>
                          <a:cs typeface="Microsoft Sans Serif"/>
                        </a:rPr>
                        <a:t>.</a:t>
                      </a:r>
                      <a:endParaRPr sz="1400" dirty="0">
                        <a:latin typeface="Microsoft Sans Serif"/>
                        <a:cs typeface="Microsoft Sans Serif"/>
                      </a:endParaRPr>
                    </a:p>
                  </a:txBody>
                  <a:tcPr marL="0" marR="0" marT="34290"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E8E8E8"/>
                    </a:solidFill>
                  </a:tcPr>
                </a:tc>
                <a:extLst>
                  <a:ext uri="{0D108BD9-81ED-4DB2-BD59-A6C34878D82A}">
                    <a16:rowId xmlns:a16="http://schemas.microsoft.com/office/drawing/2014/main" val="10002"/>
                  </a:ext>
                </a:extLst>
              </a:tr>
              <a:tr h="1525878">
                <a:tc>
                  <a:txBody>
                    <a:bodyPr/>
                    <a:lstStyle/>
                    <a:p>
                      <a:pPr marL="91440">
                        <a:lnSpc>
                          <a:spcPct val="100000"/>
                        </a:lnSpc>
                        <a:spcBef>
                          <a:spcPts val="360"/>
                        </a:spcBef>
                      </a:pPr>
                      <a:r>
                        <a:rPr sz="2000" spc="-50" dirty="0">
                          <a:solidFill>
                            <a:srgbClr val="2D2B20"/>
                          </a:solidFill>
                          <a:latin typeface="Microsoft Sans Serif"/>
                          <a:cs typeface="Microsoft Sans Serif"/>
                        </a:rPr>
                        <a:t>3.</a:t>
                      </a:r>
                      <a:endParaRPr sz="2000" dirty="0">
                        <a:latin typeface="Microsoft Sans Serif"/>
                        <a:cs typeface="Microsoft Sans Serif"/>
                      </a:endParaRPr>
                    </a:p>
                  </a:txBody>
                  <a:tcPr marL="0" marR="0"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CDCDCC"/>
                    </a:solidFill>
                  </a:tcPr>
                </a:tc>
                <a:tc>
                  <a:txBody>
                    <a:bodyPr/>
                    <a:lstStyle/>
                    <a:p>
                      <a:pPr marL="92710" marR="153670" algn="just">
                        <a:lnSpc>
                          <a:spcPct val="103200"/>
                        </a:lnSpc>
                        <a:spcBef>
                          <a:spcPts val="284"/>
                        </a:spcBef>
                      </a:pPr>
                      <a:r>
                        <a:rPr sz="2000" spc="10" dirty="0">
                          <a:solidFill>
                            <a:srgbClr val="2D2B20"/>
                          </a:solidFill>
                          <a:latin typeface="Microsoft Sans Serif"/>
                          <a:cs typeface="Microsoft Sans Serif"/>
                        </a:rPr>
                        <a:t>h</a:t>
                      </a:r>
                      <a:r>
                        <a:rPr sz="2000" spc="-25" dirty="0">
                          <a:solidFill>
                            <a:srgbClr val="2D2B20"/>
                          </a:solidFill>
                          <a:latin typeface="Microsoft Sans Serif"/>
                          <a:cs typeface="Microsoft Sans Serif"/>
                        </a:rPr>
                        <a:t>tt</a:t>
                      </a:r>
                      <a:r>
                        <a:rPr sz="2000" dirty="0">
                          <a:solidFill>
                            <a:srgbClr val="2D2B20"/>
                          </a:solidFill>
                          <a:latin typeface="Microsoft Sans Serif"/>
                          <a:cs typeface="Microsoft Sans Serif"/>
                        </a:rPr>
                        <a:t>ps</a:t>
                      </a:r>
                      <a:r>
                        <a:rPr sz="2000" spc="10" dirty="0">
                          <a:solidFill>
                            <a:srgbClr val="2D2B20"/>
                          </a:solidFill>
                          <a:latin typeface="Microsoft Sans Serif"/>
                          <a:cs typeface="Microsoft Sans Serif"/>
                        </a:rPr>
                        <a:t>:</a:t>
                      </a:r>
                      <a:r>
                        <a:rPr sz="2000" spc="30" dirty="0">
                          <a:solidFill>
                            <a:srgbClr val="2D2B20"/>
                          </a:solidFill>
                          <a:latin typeface="Microsoft Sans Serif"/>
                          <a:cs typeface="Microsoft Sans Serif"/>
                        </a:rPr>
                        <a:t>//</a:t>
                      </a:r>
                      <a:r>
                        <a:rPr sz="2000" dirty="0">
                          <a:solidFill>
                            <a:srgbClr val="2D2B20"/>
                          </a:solidFill>
                          <a:latin typeface="Microsoft Sans Serif"/>
                          <a:cs typeface="Microsoft Sans Serif"/>
                          <a:hlinkClick r:id="rId2"/>
                        </a:rPr>
                        <a:t>ww</a:t>
                      </a:r>
                      <a:r>
                        <a:rPr sz="2000" spc="-160" dirty="0">
                          <a:solidFill>
                            <a:srgbClr val="2D2B20"/>
                          </a:solidFill>
                          <a:latin typeface="Microsoft Sans Serif"/>
                          <a:cs typeface="Microsoft Sans Serif"/>
                          <a:hlinkClick r:id="rId2"/>
                        </a:rPr>
                        <a:t>w</a:t>
                      </a:r>
                      <a:r>
                        <a:rPr sz="2000" spc="-5" dirty="0">
                          <a:solidFill>
                            <a:srgbClr val="2D2B20"/>
                          </a:solidFill>
                          <a:latin typeface="Microsoft Sans Serif"/>
                          <a:cs typeface="Microsoft Sans Serif"/>
                          <a:hlinkClick r:id="rId2"/>
                        </a:rPr>
                        <a:t>.s</a:t>
                      </a:r>
                      <a:r>
                        <a:rPr sz="2000" spc="-25" dirty="0">
                          <a:solidFill>
                            <a:srgbClr val="2D2B20"/>
                          </a:solidFill>
                          <a:latin typeface="Microsoft Sans Serif"/>
                          <a:cs typeface="Microsoft Sans Serif"/>
                          <a:hlinkClick r:id="rId2"/>
                        </a:rPr>
                        <a:t>c</a:t>
                      </a:r>
                      <a:r>
                        <a:rPr sz="2000" spc="-5" dirty="0">
                          <a:solidFill>
                            <a:srgbClr val="2D2B20"/>
                          </a:solidFill>
                          <a:latin typeface="Microsoft Sans Serif"/>
                          <a:cs typeface="Microsoft Sans Serif"/>
                          <a:hlinkClick r:id="rId2"/>
                        </a:rPr>
                        <a:t>i</a:t>
                      </a:r>
                      <a:r>
                        <a:rPr sz="2000" spc="40" dirty="0">
                          <a:solidFill>
                            <a:srgbClr val="2D2B20"/>
                          </a:solidFill>
                          <a:latin typeface="Microsoft Sans Serif"/>
                          <a:cs typeface="Microsoft Sans Serif"/>
                          <a:hlinkClick r:id="rId2"/>
                        </a:rPr>
                        <a:t>e</a:t>
                      </a:r>
                      <a:r>
                        <a:rPr sz="2000" spc="10" dirty="0">
                          <a:solidFill>
                            <a:srgbClr val="2D2B20"/>
                          </a:solidFill>
                          <a:latin typeface="Microsoft Sans Serif"/>
                          <a:cs typeface="Microsoft Sans Serif"/>
                          <a:hlinkClick r:id="rId2"/>
                        </a:rPr>
                        <a:t>n</a:t>
                      </a:r>
                      <a:r>
                        <a:rPr sz="2000" spc="-30" dirty="0">
                          <a:solidFill>
                            <a:srgbClr val="2D2B20"/>
                          </a:solidFill>
                          <a:latin typeface="Microsoft Sans Serif"/>
                          <a:cs typeface="Microsoft Sans Serif"/>
                          <a:hlinkClick r:id="rId2"/>
                        </a:rPr>
                        <a:t>c</a:t>
                      </a:r>
                      <a:r>
                        <a:rPr sz="2000" spc="30" dirty="0">
                          <a:solidFill>
                            <a:srgbClr val="2D2B20"/>
                          </a:solidFill>
                          <a:latin typeface="Microsoft Sans Serif"/>
                          <a:cs typeface="Microsoft Sans Serif"/>
                          <a:hlinkClick r:id="rId2"/>
                        </a:rPr>
                        <a:t>e</a:t>
                      </a:r>
                      <a:r>
                        <a:rPr sz="2000" dirty="0">
                          <a:solidFill>
                            <a:srgbClr val="2D2B20"/>
                          </a:solidFill>
                          <a:latin typeface="Microsoft Sans Serif"/>
                          <a:cs typeface="Microsoft Sans Serif"/>
                          <a:hlinkClick r:id="rId2"/>
                        </a:rPr>
                        <a:t>d</a:t>
                      </a:r>
                      <a:r>
                        <a:rPr sz="2000" spc="10" dirty="0">
                          <a:solidFill>
                            <a:srgbClr val="2D2B20"/>
                          </a:solidFill>
                          <a:latin typeface="Microsoft Sans Serif"/>
                          <a:cs typeface="Microsoft Sans Serif"/>
                          <a:hlinkClick r:id="rId2"/>
                        </a:rPr>
                        <a:t>i</a:t>
                      </a:r>
                      <a:r>
                        <a:rPr sz="2000" dirty="0">
                          <a:solidFill>
                            <a:srgbClr val="2D2B20"/>
                          </a:solidFill>
                          <a:latin typeface="Microsoft Sans Serif"/>
                          <a:cs typeface="Microsoft Sans Serif"/>
                          <a:hlinkClick r:id="rId2"/>
                        </a:rPr>
                        <a:t>r</a:t>
                      </a:r>
                      <a:r>
                        <a:rPr sz="2000" spc="30" dirty="0">
                          <a:solidFill>
                            <a:srgbClr val="2D2B20"/>
                          </a:solidFill>
                          <a:latin typeface="Microsoft Sans Serif"/>
                          <a:cs typeface="Microsoft Sans Serif"/>
                          <a:hlinkClick r:id="rId2"/>
                        </a:rPr>
                        <a:t>e</a:t>
                      </a:r>
                      <a:r>
                        <a:rPr sz="2000" spc="-30" dirty="0">
                          <a:solidFill>
                            <a:srgbClr val="2D2B20"/>
                          </a:solidFill>
                          <a:latin typeface="Microsoft Sans Serif"/>
                          <a:cs typeface="Microsoft Sans Serif"/>
                          <a:hlinkClick r:id="rId2"/>
                        </a:rPr>
                        <a:t>c</a:t>
                      </a:r>
                      <a:r>
                        <a:rPr sz="2000" spc="-25" dirty="0">
                          <a:solidFill>
                            <a:srgbClr val="2D2B20"/>
                          </a:solidFill>
                          <a:latin typeface="Microsoft Sans Serif"/>
                          <a:cs typeface="Microsoft Sans Serif"/>
                          <a:hlinkClick r:id="rId2"/>
                        </a:rPr>
                        <a:t>t</a:t>
                      </a:r>
                      <a:r>
                        <a:rPr sz="2000" spc="-5" dirty="0">
                          <a:solidFill>
                            <a:srgbClr val="2D2B20"/>
                          </a:solidFill>
                          <a:latin typeface="Microsoft Sans Serif"/>
                          <a:cs typeface="Microsoft Sans Serif"/>
                          <a:hlinkClick r:id="rId2"/>
                        </a:rPr>
                        <a:t>.c</a:t>
                      </a:r>
                      <a:r>
                        <a:rPr lang="en-GB" sz="2000" spc="-5" dirty="0">
                          <a:solidFill>
                            <a:srgbClr val="2D2B20"/>
                          </a:solidFill>
                          <a:latin typeface="Microsoft Sans Serif"/>
                          <a:cs typeface="Microsoft Sans Serif"/>
                          <a:hlinkClick r:id="rId2"/>
                        </a:rPr>
                        <a:t> </a:t>
                      </a:r>
                      <a:r>
                        <a:rPr sz="2000" spc="-5" dirty="0">
                          <a:solidFill>
                            <a:srgbClr val="2D2B20"/>
                          </a:solidFill>
                          <a:latin typeface="Microsoft Sans Serif"/>
                          <a:cs typeface="Microsoft Sans Serif"/>
                        </a:rPr>
                        <a:t> </a:t>
                      </a:r>
                      <a:r>
                        <a:rPr sz="2000" spc="-10" dirty="0">
                          <a:solidFill>
                            <a:srgbClr val="2D2B20"/>
                          </a:solidFill>
                          <a:latin typeface="Microsoft Sans Serif"/>
                          <a:cs typeface="Microsoft Sans Serif"/>
                        </a:rPr>
                        <a:t>om/science/article/</a:t>
                      </a:r>
                      <a:r>
                        <a:rPr sz="2000" spc="-10" dirty="0" err="1">
                          <a:solidFill>
                            <a:srgbClr val="2D2B20"/>
                          </a:solidFill>
                          <a:latin typeface="Microsoft Sans Serif"/>
                          <a:cs typeface="Microsoft Sans Serif"/>
                        </a:rPr>
                        <a:t>pii</a:t>
                      </a:r>
                      <a:r>
                        <a:rPr sz="2000" spc="-10" dirty="0">
                          <a:solidFill>
                            <a:srgbClr val="2D2B20"/>
                          </a:solidFill>
                          <a:latin typeface="Microsoft Sans Serif"/>
                          <a:cs typeface="Microsoft Sans Serif"/>
                        </a:rPr>
                        <a:t>/S2</a:t>
                      </a:r>
                      <a:r>
                        <a:rPr lang="en-GB" sz="2000" spc="-10" dirty="0">
                          <a:solidFill>
                            <a:srgbClr val="2D2B20"/>
                          </a:solidFill>
                          <a:latin typeface="Microsoft Sans Serif"/>
                          <a:cs typeface="Microsoft Sans Serif"/>
                        </a:rPr>
                        <a:t> </a:t>
                      </a:r>
                      <a:r>
                        <a:rPr sz="2000" spc="-5" dirty="0">
                          <a:solidFill>
                            <a:srgbClr val="2D2B20"/>
                          </a:solidFill>
                          <a:latin typeface="Microsoft Sans Serif"/>
                          <a:cs typeface="Microsoft Sans Serif"/>
                        </a:rPr>
                        <a:t> </a:t>
                      </a:r>
                      <a:r>
                        <a:rPr sz="2000" spc="15" dirty="0">
                          <a:solidFill>
                            <a:srgbClr val="2D2B20"/>
                          </a:solidFill>
                          <a:latin typeface="Microsoft Sans Serif"/>
                          <a:cs typeface="Microsoft Sans Serif"/>
                        </a:rPr>
                        <a:t>212827115012019#!</a:t>
                      </a:r>
                      <a:endParaRPr sz="2000" dirty="0">
                        <a:latin typeface="Microsoft Sans Serif"/>
                        <a:cs typeface="Microsoft Sans Serif"/>
                      </a:endParaRPr>
                    </a:p>
                  </a:txBody>
                  <a:tcPr marL="0" marR="0" marT="36194"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CDCDCC"/>
                    </a:solidFill>
                  </a:tcPr>
                </a:tc>
                <a:tc>
                  <a:txBody>
                    <a:bodyPr/>
                    <a:lstStyle/>
                    <a:p>
                      <a:pPr marL="94615">
                        <a:lnSpc>
                          <a:spcPct val="100000"/>
                        </a:lnSpc>
                        <a:spcBef>
                          <a:spcPts val="360"/>
                        </a:spcBef>
                      </a:pPr>
                      <a:r>
                        <a:rPr sz="2000" spc="-170" dirty="0">
                          <a:solidFill>
                            <a:srgbClr val="2D2B20"/>
                          </a:solidFill>
                          <a:latin typeface="Microsoft Sans Serif"/>
                          <a:cs typeface="Microsoft Sans Serif"/>
                        </a:rPr>
                        <a:t>Anas</a:t>
                      </a:r>
                      <a:r>
                        <a:rPr sz="2000" spc="45" dirty="0">
                          <a:solidFill>
                            <a:srgbClr val="2D2B20"/>
                          </a:solidFill>
                          <a:latin typeface="Microsoft Sans Serif"/>
                          <a:cs typeface="Microsoft Sans Serif"/>
                        </a:rPr>
                        <a:t> </a:t>
                      </a:r>
                      <a:r>
                        <a:rPr sz="2000" spc="-105" dirty="0">
                          <a:solidFill>
                            <a:srgbClr val="2D2B20"/>
                          </a:solidFill>
                          <a:latin typeface="Microsoft Sans Serif"/>
                          <a:cs typeface="Microsoft Sans Serif"/>
                        </a:rPr>
                        <a:t>M.</a:t>
                      </a:r>
                      <a:r>
                        <a:rPr sz="2000" spc="55" dirty="0">
                          <a:solidFill>
                            <a:srgbClr val="2D2B20"/>
                          </a:solidFill>
                          <a:latin typeface="Microsoft Sans Serif"/>
                          <a:cs typeface="Microsoft Sans Serif"/>
                        </a:rPr>
                        <a:t> </a:t>
                      </a:r>
                      <a:r>
                        <a:rPr sz="2000" spc="-95" dirty="0">
                          <a:solidFill>
                            <a:srgbClr val="2D2B20"/>
                          </a:solidFill>
                          <a:latin typeface="Microsoft Sans Serif"/>
                          <a:cs typeface="Microsoft Sans Serif"/>
                        </a:rPr>
                        <a:t>Atieh</a:t>
                      </a:r>
                      <a:endParaRPr sz="2000" dirty="0">
                        <a:latin typeface="Microsoft Sans Serif"/>
                        <a:cs typeface="Microsoft Sans Serif"/>
                      </a:endParaRPr>
                    </a:p>
                  </a:txBody>
                  <a:tcPr marL="0" marR="0"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CDCDCC"/>
                    </a:solidFill>
                  </a:tcPr>
                </a:tc>
                <a:tc>
                  <a:txBody>
                    <a:bodyPr/>
                    <a:lstStyle/>
                    <a:p>
                      <a:pPr marL="97155" marR="208915">
                        <a:lnSpc>
                          <a:spcPct val="103600"/>
                        </a:lnSpc>
                        <a:spcBef>
                          <a:spcPts val="295"/>
                        </a:spcBef>
                      </a:pPr>
                      <a:r>
                        <a:rPr sz="1550" spc="-175" dirty="0">
                          <a:solidFill>
                            <a:srgbClr val="2D2B20"/>
                          </a:solidFill>
                          <a:latin typeface="Microsoft Sans Serif"/>
                          <a:cs typeface="Microsoft Sans Serif"/>
                        </a:rPr>
                        <a:t>This</a:t>
                      </a:r>
                      <a:r>
                        <a:rPr sz="1550" spc="-170" dirty="0">
                          <a:solidFill>
                            <a:srgbClr val="2D2B20"/>
                          </a:solidFill>
                          <a:latin typeface="Microsoft Sans Serif"/>
                          <a:cs typeface="Microsoft Sans Serif"/>
                        </a:rPr>
                        <a:t> </a:t>
                      </a:r>
                      <a:r>
                        <a:rPr sz="1550" spc="-90" dirty="0">
                          <a:solidFill>
                            <a:srgbClr val="2D2B20"/>
                          </a:solidFill>
                          <a:latin typeface="Microsoft Sans Serif"/>
                          <a:cs typeface="Microsoft Sans Serif"/>
                        </a:rPr>
                        <a:t>study</a:t>
                      </a:r>
                      <a:r>
                        <a:rPr sz="1550" spc="-85" dirty="0">
                          <a:solidFill>
                            <a:srgbClr val="2D2B20"/>
                          </a:solidFill>
                          <a:latin typeface="Microsoft Sans Serif"/>
                          <a:cs typeface="Microsoft Sans Serif"/>
                        </a:rPr>
                        <a:t> </a:t>
                      </a:r>
                      <a:r>
                        <a:rPr sz="1550" spc="-65" dirty="0">
                          <a:solidFill>
                            <a:srgbClr val="2D2B20"/>
                          </a:solidFill>
                          <a:latin typeface="Microsoft Sans Serif"/>
                          <a:cs typeface="Microsoft Sans Serif"/>
                        </a:rPr>
                        <a:t>investigates </a:t>
                      </a:r>
                      <a:r>
                        <a:rPr sz="1550" spc="-85" dirty="0">
                          <a:solidFill>
                            <a:srgbClr val="2D2B20"/>
                          </a:solidFill>
                          <a:latin typeface="Microsoft Sans Serif"/>
                          <a:cs typeface="Microsoft Sans Serif"/>
                        </a:rPr>
                        <a:t>the</a:t>
                      </a:r>
                      <a:r>
                        <a:rPr sz="1550" spc="-80" dirty="0">
                          <a:solidFill>
                            <a:srgbClr val="2D2B20"/>
                          </a:solidFill>
                          <a:latin typeface="Microsoft Sans Serif"/>
                          <a:cs typeface="Microsoft Sans Serif"/>
                        </a:rPr>
                        <a:t> </a:t>
                      </a:r>
                      <a:r>
                        <a:rPr sz="1550" spc="-60" dirty="0">
                          <a:solidFill>
                            <a:srgbClr val="2D2B20"/>
                          </a:solidFill>
                          <a:latin typeface="Microsoft Sans Serif"/>
                          <a:cs typeface="Microsoft Sans Serif"/>
                        </a:rPr>
                        <a:t>impact </a:t>
                      </a:r>
                      <a:r>
                        <a:rPr sz="1550" spc="25" dirty="0">
                          <a:solidFill>
                            <a:srgbClr val="2D2B20"/>
                          </a:solidFill>
                          <a:latin typeface="Microsoft Sans Serif"/>
                          <a:cs typeface="Microsoft Sans Serif"/>
                        </a:rPr>
                        <a:t>of </a:t>
                      </a:r>
                      <a:r>
                        <a:rPr sz="1550" spc="5" dirty="0">
                          <a:solidFill>
                            <a:srgbClr val="2D2B20"/>
                          </a:solidFill>
                          <a:latin typeface="Microsoft Sans Serif"/>
                          <a:cs typeface="Microsoft Sans Serif"/>
                        </a:rPr>
                        <a:t>a </a:t>
                      </a:r>
                      <a:r>
                        <a:rPr sz="1550" spc="-100" dirty="0">
                          <a:solidFill>
                            <a:srgbClr val="2D2B20"/>
                          </a:solidFill>
                          <a:latin typeface="Microsoft Sans Serif"/>
                          <a:cs typeface="Microsoft Sans Serif"/>
                        </a:rPr>
                        <a:t>warehouse</a:t>
                      </a:r>
                      <a:r>
                        <a:rPr lang="en-GB" sz="1550" spc="-100" dirty="0">
                          <a:solidFill>
                            <a:srgbClr val="2D2B20"/>
                          </a:solidFill>
                          <a:latin typeface="Microsoft Sans Serif"/>
                          <a:cs typeface="Microsoft Sans Serif"/>
                        </a:rPr>
                        <a:t> </a:t>
                      </a:r>
                      <a:r>
                        <a:rPr sz="1550" spc="-95" dirty="0">
                          <a:solidFill>
                            <a:srgbClr val="2D2B20"/>
                          </a:solidFill>
                          <a:latin typeface="Microsoft Sans Serif"/>
                          <a:cs typeface="Microsoft Sans Serif"/>
                        </a:rPr>
                        <a:t> </a:t>
                      </a:r>
                      <a:r>
                        <a:rPr sz="1550" dirty="0">
                          <a:solidFill>
                            <a:srgbClr val="2D2B20"/>
                          </a:solidFill>
                          <a:latin typeface="Microsoft Sans Serif"/>
                          <a:cs typeface="Microsoft Sans Serif"/>
                        </a:rPr>
                        <a:t>m</a:t>
                      </a:r>
                      <a:r>
                        <a:rPr sz="1550" spc="25" dirty="0">
                          <a:solidFill>
                            <a:srgbClr val="2D2B20"/>
                          </a:solidFill>
                          <a:latin typeface="Microsoft Sans Serif"/>
                          <a:cs typeface="Microsoft Sans Serif"/>
                        </a:rPr>
                        <a:t>a</a:t>
                      </a:r>
                      <a:r>
                        <a:rPr sz="1550" spc="-20" dirty="0">
                          <a:solidFill>
                            <a:srgbClr val="2D2B20"/>
                          </a:solidFill>
                          <a:latin typeface="Microsoft Sans Serif"/>
                          <a:cs typeface="Microsoft Sans Serif"/>
                        </a:rPr>
                        <a:t>n</a:t>
                      </a:r>
                      <a:r>
                        <a:rPr sz="1550" spc="25" dirty="0">
                          <a:solidFill>
                            <a:srgbClr val="2D2B20"/>
                          </a:solidFill>
                          <a:latin typeface="Microsoft Sans Serif"/>
                          <a:cs typeface="Microsoft Sans Serif"/>
                        </a:rPr>
                        <a:t>ag</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m</a:t>
                      </a:r>
                      <a:r>
                        <a:rPr sz="1550" spc="30" dirty="0">
                          <a:solidFill>
                            <a:srgbClr val="2D2B20"/>
                          </a:solidFill>
                          <a:latin typeface="Microsoft Sans Serif"/>
                          <a:cs typeface="Microsoft Sans Serif"/>
                        </a:rPr>
                        <a:t>e</a:t>
                      </a:r>
                      <a:r>
                        <a:rPr sz="1550" spc="-20" dirty="0">
                          <a:solidFill>
                            <a:srgbClr val="2D2B20"/>
                          </a:solidFill>
                          <a:latin typeface="Microsoft Sans Serif"/>
                          <a:cs typeface="Microsoft Sans Serif"/>
                        </a:rPr>
                        <a:t>n</a:t>
                      </a:r>
                      <a:r>
                        <a:rPr sz="1550" dirty="0">
                          <a:solidFill>
                            <a:srgbClr val="2D2B20"/>
                          </a:solidFill>
                          <a:latin typeface="Microsoft Sans Serif"/>
                          <a:cs typeface="Microsoft Sans Serif"/>
                        </a:rPr>
                        <a:t>t</a:t>
                      </a:r>
                      <a:r>
                        <a:rPr sz="1550" spc="-20" dirty="0">
                          <a:solidFill>
                            <a:srgbClr val="2D2B20"/>
                          </a:solidFill>
                          <a:latin typeface="Microsoft Sans Serif"/>
                          <a:cs typeface="Microsoft Sans Serif"/>
                        </a:rPr>
                        <a:t> </a:t>
                      </a:r>
                      <a:r>
                        <a:rPr sz="1550" dirty="0">
                          <a:solidFill>
                            <a:srgbClr val="2D2B20"/>
                          </a:solidFill>
                          <a:latin typeface="Microsoft Sans Serif"/>
                          <a:cs typeface="Microsoft Sans Serif"/>
                        </a:rPr>
                        <a:t>s</a:t>
                      </a:r>
                      <a:r>
                        <a:rPr sz="1550" spc="30" dirty="0">
                          <a:solidFill>
                            <a:srgbClr val="2D2B20"/>
                          </a:solidFill>
                          <a:latin typeface="Microsoft Sans Serif"/>
                          <a:cs typeface="Microsoft Sans Serif"/>
                        </a:rPr>
                        <a:t>y</a:t>
                      </a:r>
                      <a:r>
                        <a:rPr sz="1550" dirty="0">
                          <a:solidFill>
                            <a:srgbClr val="2D2B20"/>
                          </a:solidFill>
                          <a:latin typeface="Microsoft Sans Serif"/>
                          <a:cs typeface="Microsoft Sans Serif"/>
                        </a:rPr>
                        <a:t>s</a:t>
                      </a:r>
                      <a:r>
                        <a:rPr sz="1550" spc="20" dirty="0">
                          <a:solidFill>
                            <a:srgbClr val="2D2B20"/>
                          </a:solidFill>
                          <a:latin typeface="Microsoft Sans Serif"/>
                          <a:cs typeface="Microsoft Sans Serif"/>
                        </a:rPr>
                        <a:t>t</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m</a:t>
                      </a:r>
                      <a:r>
                        <a:rPr sz="1550" spc="35" dirty="0">
                          <a:solidFill>
                            <a:srgbClr val="2D2B20"/>
                          </a:solidFill>
                          <a:latin typeface="Microsoft Sans Serif"/>
                          <a:cs typeface="Microsoft Sans Serif"/>
                        </a:rPr>
                        <a:t> </a:t>
                      </a:r>
                      <a:r>
                        <a:rPr sz="1550" spc="30" dirty="0">
                          <a:solidFill>
                            <a:srgbClr val="2D2B20"/>
                          </a:solidFill>
                          <a:latin typeface="Microsoft Sans Serif"/>
                          <a:cs typeface="Microsoft Sans Serif"/>
                        </a:rPr>
                        <a:t>o</a:t>
                      </a:r>
                      <a:r>
                        <a:rPr sz="1550" dirty="0">
                          <a:solidFill>
                            <a:srgbClr val="2D2B20"/>
                          </a:solidFill>
                          <a:latin typeface="Microsoft Sans Serif"/>
                          <a:cs typeface="Microsoft Sans Serif"/>
                        </a:rPr>
                        <a:t>n</a:t>
                      </a:r>
                      <a:r>
                        <a:rPr sz="1550" spc="-55" dirty="0">
                          <a:solidFill>
                            <a:srgbClr val="2D2B20"/>
                          </a:solidFill>
                          <a:latin typeface="Microsoft Sans Serif"/>
                          <a:cs typeface="Microsoft Sans Serif"/>
                        </a:rPr>
                        <a:t> </a:t>
                      </a:r>
                      <a:r>
                        <a:rPr sz="1550" dirty="0">
                          <a:solidFill>
                            <a:srgbClr val="2D2B20"/>
                          </a:solidFill>
                          <a:latin typeface="Microsoft Sans Serif"/>
                          <a:cs typeface="Microsoft Sans Serif"/>
                        </a:rPr>
                        <a:t>s</a:t>
                      </a:r>
                      <a:r>
                        <a:rPr sz="1550" spc="-20" dirty="0">
                          <a:solidFill>
                            <a:srgbClr val="2D2B20"/>
                          </a:solidFill>
                          <a:latin typeface="Microsoft Sans Serif"/>
                          <a:cs typeface="Microsoft Sans Serif"/>
                        </a:rPr>
                        <a:t>u</a:t>
                      </a:r>
                      <a:r>
                        <a:rPr sz="1550" spc="25" dirty="0">
                          <a:solidFill>
                            <a:srgbClr val="2D2B20"/>
                          </a:solidFill>
                          <a:latin typeface="Microsoft Sans Serif"/>
                          <a:cs typeface="Microsoft Sans Serif"/>
                        </a:rPr>
                        <a:t>ppl</a:t>
                      </a:r>
                      <a:r>
                        <a:rPr sz="1550" dirty="0">
                          <a:solidFill>
                            <a:srgbClr val="2D2B20"/>
                          </a:solidFill>
                          <a:latin typeface="Microsoft Sans Serif"/>
                          <a:cs typeface="Microsoft Sans Serif"/>
                        </a:rPr>
                        <a:t>y</a:t>
                      </a:r>
                      <a:r>
                        <a:rPr sz="1550" spc="70" dirty="0">
                          <a:solidFill>
                            <a:srgbClr val="2D2B20"/>
                          </a:solidFill>
                          <a:latin typeface="Microsoft Sans Serif"/>
                          <a:cs typeface="Microsoft Sans Serif"/>
                        </a:rPr>
                        <a:t> </a:t>
                      </a:r>
                      <a:r>
                        <a:rPr sz="1550" spc="65" dirty="0">
                          <a:solidFill>
                            <a:srgbClr val="2D2B20"/>
                          </a:solidFill>
                          <a:latin typeface="Microsoft Sans Serif"/>
                          <a:cs typeface="Microsoft Sans Serif"/>
                        </a:rPr>
                        <a:t>c</a:t>
                      </a:r>
                      <a:r>
                        <a:rPr sz="1550" spc="-20" dirty="0">
                          <a:solidFill>
                            <a:srgbClr val="2D2B20"/>
                          </a:solidFill>
                          <a:latin typeface="Microsoft Sans Serif"/>
                          <a:cs typeface="Microsoft Sans Serif"/>
                        </a:rPr>
                        <a:t>h</a:t>
                      </a:r>
                      <a:r>
                        <a:rPr sz="1550" spc="25" dirty="0">
                          <a:solidFill>
                            <a:srgbClr val="2D2B20"/>
                          </a:solidFill>
                          <a:latin typeface="Microsoft Sans Serif"/>
                          <a:cs typeface="Microsoft Sans Serif"/>
                        </a:rPr>
                        <a:t>ai</a:t>
                      </a:r>
                      <a:r>
                        <a:rPr sz="1550" dirty="0">
                          <a:solidFill>
                            <a:srgbClr val="2D2B20"/>
                          </a:solidFill>
                          <a:latin typeface="Microsoft Sans Serif"/>
                          <a:cs typeface="Microsoft Sans Serif"/>
                        </a:rPr>
                        <a:t>n</a:t>
                      </a:r>
                      <a:r>
                        <a:rPr sz="1550" spc="20" dirty="0">
                          <a:solidFill>
                            <a:srgbClr val="2D2B20"/>
                          </a:solidFill>
                          <a:latin typeface="Microsoft Sans Serif"/>
                          <a:cs typeface="Microsoft Sans Serif"/>
                        </a:rPr>
                        <a:t> </a:t>
                      </a:r>
                      <a:r>
                        <a:rPr sz="1550" spc="25" dirty="0">
                          <a:solidFill>
                            <a:srgbClr val="2D2B20"/>
                          </a:solidFill>
                          <a:latin typeface="Microsoft Sans Serif"/>
                          <a:cs typeface="Microsoft Sans Serif"/>
                        </a:rPr>
                        <a:t>p</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rf</a:t>
                      </a:r>
                      <a:r>
                        <a:rPr sz="1550" spc="30" dirty="0">
                          <a:solidFill>
                            <a:srgbClr val="2D2B20"/>
                          </a:solidFill>
                          <a:latin typeface="Microsoft Sans Serif"/>
                          <a:cs typeface="Microsoft Sans Serif"/>
                        </a:rPr>
                        <a:t>o</a:t>
                      </a:r>
                      <a:r>
                        <a:rPr sz="1550" dirty="0">
                          <a:solidFill>
                            <a:srgbClr val="2D2B20"/>
                          </a:solidFill>
                          <a:latin typeface="Microsoft Sans Serif"/>
                          <a:cs typeface="Microsoft Sans Serif"/>
                        </a:rPr>
                        <a:t>rm</a:t>
                      </a:r>
                      <a:r>
                        <a:rPr sz="1550" spc="25" dirty="0">
                          <a:solidFill>
                            <a:srgbClr val="2D2B20"/>
                          </a:solidFill>
                          <a:latin typeface="Microsoft Sans Serif"/>
                          <a:cs typeface="Microsoft Sans Serif"/>
                        </a:rPr>
                        <a:t>a</a:t>
                      </a:r>
                      <a:r>
                        <a:rPr sz="1550" spc="-20" dirty="0">
                          <a:solidFill>
                            <a:srgbClr val="2D2B20"/>
                          </a:solidFill>
                          <a:latin typeface="Microsoft Sans Serif"/>
                          <a:cs typeface="Microsoft Sans Serif"/>
                        </a:rPr>
                        <a:t>n</a:t>
                      </a:r>
                      <a:r>
                        <a:rPr sz="1550" spc="-10" dirty="0">
                          <a:solidFill>
                            <a:srgbClr val="2D2B20"/>
                          </a:solidFill>
                          <a:latin typeface="Microsoft Sans Serif"/>
                          <a:cs typeface="Microsoft Sans Serif"/>
                        </a:rPr>
                        <a:t>c</a:t>
                      </a:r>
                      <a:r>
                        <a:rPr sz="1550" dirty="0">
                          <a:solidFill>
                            <a:srgbClr val="2D2B20"/>
                          </a:solidFill>
                          <a:latin typeface="Microsoft Sans Serif"/>
                          <a:cs typeface="Microsoft Sans Serif"/>
                        </a:rPr>
                        <a:t>e</a:t>
                      </a:r>
                      <a:r>
                        <a:rPr sz="1550" spc="-5" dirty="0">
                          <a:solidFill>
                            <a:srgbClr val="2D2B20"/>
                          </a:solidFill>
                          <a:latin typeface="Microsoft Sans Serif"/>
                          <a:cs typeface="Microsoft Sans Serif"/>
                        </a:rPr>
                        <a:t> </a:t>
                      </a:r>
                      <a:r>
                        <a:rPr sz="1550" spc="20" dirty="0">
                          <a:solidFill>
                            <a:srgbClr val="2D2B20"/>
                          </a:solidFill>
                          <a:latin typeface="Microsoft Sans Serif"/>
                          <a:cs typeface="Microsoft Sans Serif"/>
                        </a:rPr>
                        <a:t>t</a:t>
                      </a:r>
                      <a:r>
                        <a:rPr sz="1550" spc="-20" dirty="0">
                          <a:solidFill>
                            <a:srgbClr val="2D2B20"/>
                          </a:solidFill>
                          <a:latin typeface="Microsoft Sans Serif"/>
                          <a:cs typeface="Microsoft Sans Serif"/>
                        </a:rPr>
                        <a:t>h</a:t>
                      </a:r>
                      <a:r>
                        <a:rPr sz="1550" spc="25" dirty="0">
                          <a:solidFill>
                            <a:srgbClr val="2D2B20"/>
                          </a:solidFill>
                          <a:latin typeface="Microsoft Sans Serif"/>
                          <a:cs typeface="Microsoft Sans Serif"/>
                        </a:rPr>
                        <a:t>a</a:t>
                      </a:r>
                      <a:r>
                        <a:rPr sz="1550" dirty="0">
                          <a:solidFill>
                            <a:srgbClr val="2D2B20"/>
                          </a:solidFill>
                          <a:latin typeface="Microsoft Sans Serif"/>
                          <a:cs typeface="Microsoft Sans Serif"/>
                        </a:rPr>
                        <a:t>t</a:t>
                      </a:r>
                      <a:r>
                        <a:rPr lang="en-GB" sz="1550" dirty="0">
                          <a:solidFill>
                            <a:srgbClr val="2D2B20"/>
                          </a:solidFill>
                          <a:latin typeface="Microsoft Sans Serif"/>
                          <a:cs typeface="Microsoft Sans Serif"/>
                        </a:rPr>
                        <a:t> </a:t>
                      </a:r>
                      <a:r>
                        <a:rPr sz="1550" dirty="0">
                          <a:solidFill>
                            <a:srgbClr val="2D2B20"/>
                          </a:solidFill>
                          <a:latin typeface="Microsoft Sans Serif"/>
                          <a:cs typeface="Microsoft Sans Serif"/>
                        </a:rPr>
                        <a:t> </a:t>
                      </a:r>
                      <a:r>
                        <a:rPr sz="1550" spc="25" dirty="0">
                          <a:solidFill>
                            <a:srgbClr val="2D2B20"/>
                          </a:solidFill>
                          <a:latin typeface="Microsoft Sans Serif"/>
                          <a:cs typeface="Microsoft Sans Serif"/>
                        </a:rPr>
                        <a:t>p</a:t>
                      </a:r>
                      <a:r>
                        <a:rPr sz="1550" dirty="0">
                          <a:solidFill>
                            <a:srgbClr val="2D2B20"/>
                          </a:solidFill>
                          <a:latin typeface="Microsoft Sans Serif"/>
                          <a:cs typeface="Microsoft Sans Serif"/>
                        </a:rPr>
                        <a:t>r</a:t>
                      </a:r>
                      <a:r>
                        <a:rPr sz="1550" spc="30" dirty="0">
                          <a:solidFill>
                            <a:srgbClr val="2D2B20"/>
                          </a:solidFill>
                          <a:latin typeface="Microsoft Sans Serif"/>
                          <a:cs typeface="Microsoft Sans Serif"/>
                        </a:rPr>
                        <a:t>o</a:t>
                      </a:r>
                      <a:r>
                        <a:rPr sz="1550" spc="-20" dirty="0">
                          <a:solidFill>
                            <a:srgbClr val="2D2B20"/>
                          </a:solidFill>
                          <a:latin typeface="Microsoft Sans Serif"/>
                          <a:cs typeface="Microsoft Sans Serif"/>
                        </a:rPr>
                        <a:t>v</a:t>
                      </a:r>
                      <a:r>
                        <a:rPr sz="1550" spc="25" dirty="0">
                          <a:solidFill>
                            <a:srgbClr val="2D2B20"/>
                          </a:solidFill>
                          <a:latin typeface="Microsoft Sans Serif"/>
                          <a:cs typeface="Microsoft Sans Serif"/>
                        </a:rPr>
                        <a:t>id</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s</a:t>
                      </a:r>
                      <a:r>
                        <a:rPr sz="1550" spc="-40" dirty="0">
                          <a:solidFill>
                            <a:srgbClr val="2D2B20"/>
                          </a:solidFill>
                          <a:latin typeface="Microsoft Sans Serif"/>
                          <a:cs typeface="Microsoft Sans Serif"/>
                        </a:rPr>
                        <a:t> </a:t>
                      </a:r>
                      <a:r>
                        <a:rPr sz="1550" spc="25" dirty="0">
                          <a:solidFill>
                            <a:srgbClr val="2D2B20"/>
                          </a:solidFill>
                          <a:latin typeface="Microsoft Sans Serif"/>
                          <a:cs typeface="Microsoft Sans Serif"/>
                        </a:rPr>
                        <a:t>l</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ss</a:t>
                      </a:r>
                      <a:r>
                        <a:rPr sz="1550" spc="-40" dirty="0">
                          <a:solidFill>
                            <a:srgbClr val="2D2B20"/>
                          </a:solidFill>
                          <a:latin typeface="Microsoft Sans Serif"/>
                          <a:cs typeface="Microsoft Sans Serif"/>
                        </a:rPr>
                        <a:t> </a:t>
                      </a:r>
                      <a:r>
                        <a:rPr sz="1550" dirty="0">
                          <a:solidFill>
                            <a:srgbClr val="2D2B20"/>
                          </a:solidFill>
                          <a:latin typeface="Microsoft Sans Serif"/>
                          <a:cs typeface="Microsoft Sans Serif"/>
                        </a:rPr>
                        <a:t>r</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s</a:t>
                      </a:r>
                      <a:r>
                        <a:rPr sz="1550" spc="30" dirty="0">
                          <a:solidFill>
                            <a:srgbClr val="2D2B20"/>
                          </a:solidFill>
                          <a:latin typeface="Microsoft Sans Serif"/>
                          <a:cs typeface="Microsoft Sans Serif"/>
                        </a:rPr>
                        <a:t>o</a:t>
                      </a:r>
                      <a:r>
                        <a:rPr sz="1550" spc="-20" dirty="0">
                          <a:solidFill>
                            <a:srgbClr val="2D2B20"/>
                          </a:solidFill>
                          <a:latin typeface="Microsoft Sans Serif"/>
                          <a:cs typeface="Microsoft Sans Serif"/>
                        </a:rPr>
                        <a:t>u</a:t>
                      </a:r>
                      <a:r>
                        <a:rPr sz="1550" dirty="0">
                          <a:solidFill>
                            <a:srgbClr val="2D2B20"/>
                          </a:solidFill>
                          <a:latin typeface="Microsoft Sans Serif"/>
                          <a:cs typeface="Microsoft Sans Serif"/>
                        </a:rPr>
                        <a:t>r</a:t>
                      </a:r>
                      <a:r>
                        <a:rPr sz="1550" spc="-10" dirty="0">
                          <a:solidFill>
                            <a:srgbClr val="2D2B20"/>
                          </a:solidFill>
                          <a:latin typeface="Microsoft Sans Serif"/>
                          <a:cs typeface="Microsoft Sans Serif"/>
                        </a:rPr>
                        <a:t>c</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s</a:t>
                      </a:r>
                      <a:r>
                        <a:rPr sz="1550" spc="35" dirty="0">
                          <a:solidFill>
                            <a:srgbClr val="2D2B20"/>
                          </a:solidFill>
                          <a:latin typeface="Microsoft Sans Serif"/>
                          <a:cs typeface="Microsoft Sans Serif"/>
                        </a:rPr>
                        <a:t> </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ff</a:t>
                      </a:r>
                      <a:r>
                        <a:rPr sz="1550" spc="30" dirty="0">
                          <a:solidFill>
                            <a:srgbClr val="2D2B20"/>
                          </a:solidFill>
                          <a:latin typeface="Microsoft Sans Serif"/>
                          <a:cs typeface="Microsoft Sans Serif"/>
                        </a:rPr>
                        <a:t>o</a:t>
                      </a:r>
                      <a:r>
                        <a:rPr sz="1550" dirty="0">
                          <a:solidFill>
                            <a:srgbClr val="2D2B20"/>
                          </a:solidFill>
                          <a:latin typeface="Microsoft Sans Serif"/>
                          <a:cs typeface="Microsoft Sans Serif"/>
                        </a:rPr>
                        <a:t>r</a:t>
                      </a:r>
                      <a:r>
                        <a:rPr sz="1550" spc="20" dirty="0">
                          <a:solidFill>
                            <a:srgbClr val="2D2B20"/>
                          </a:solidFill>
                          <a:latin typeface="Microsoft Sans Serif"/>
                          <a:cs typeface="Microsoft Sans Serif"/>
                        </a:rPr>
                        <a:t>t</a:t>
                      </a:r>
                      <a:r>
                        <a:rPr sz="1550" dirty="0">
                          <a:solidFill>
                            <a:srgbClr val="2D2B20"/>
                          </a:solidFill>
                          <a:latin typeface="Microsoft Sans Serif"/>
                          <a:cs typeface="Microsoft Sans Serif"/>
                        </a:rPr>
                        <a:t>,</a:t>
                      </a:r>
                      <a:r>
                        <a:rPr sz="1550" spc="-10" dirty="0">
                          <a:solidFill>
                            <a:srgbClr val="2D2B20"/>
                          </a:solidFill>
                          <a:latin typeface="Microsoft Sans Serif"/>
                          <a:cs typeface="Microsoft Sans Serif"/>
                        </a:rPr>
                        <a:t> </a:t>
                      </a:r>
                      <a:r>
                        <a:rPr sz="1550" dirty="0">
                          <a:solidFill>
                            <a:srgbClr val="2D2B20"/>
                          </a:solidFill>
                          <a:latin typeface="Microsoft Sans Serif"/>
                          <a:cs typeface="Microsoft Sans Serif"/>
                        </a:rPr>
                        <a:t>m</a:t>
                      </a:r>
                      <a:r>
                        <a:rPr sz="1550" spc="30" dirty="0">
                          <a:solidFill>
                            <a:srgbClr val="2D2B20"/>
                          </a:solidFill>
                          <a:latin typeface="Microsoft Sans Serif"/>
                          <a:cs typeface="Microsoft Sans Serif"/>
                        </a:rPr>
                        <a:t>o</a:t>
                      </a:r>
                      <a:r>
                        <a:rPr sz="1550" dirty="0">
                          <a:solidFill>
                            <a:srgbClr val="2D2B20"/>
                          </a:solidFill>
                          <a:latin typeface="Microsoft Sans Serif"/>
                          <a:cs typeface="Microsoft Sans Serif"/>
                        </a:rPr>
                        <a:t>re</a:t>
                      </a:r>
                      <a:r>
                        <a:rPr sz="1550" spc="70" dirty="0">
                          <a:solidFill>
                            <a:srgbClr val="2D2B20"/>
                          </a:solidFill>
                          <a:latin typeface="Microsoft Sans Serif"/>
                          <a:cs typeface="Microsoft Sans Serif"/>
                        </a:rPr>
                        <a:t> </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ff</a:t>
                      </a:r>
                      <a:r>
                        <a:rPr sz="1550" spc="25" dirty="0">
                          <a:solidFill>
                            <a:srgbClr val="2D2B20"/>
                          </a:solidFill>
                          <a:latin typeface="Microsoft Sans Serif"/>
                          <a:cs typeface="Microsoft Sans Serif"/>
                        </a:rPr>
                        <a:t>i</a:t>
                      </a:r>
                      <a:r>
                        <a:rPr sz="1550" spc="-10" dirty="0">
                          <a:solidFill>
                            <a:srgbClr val="2D2B20"/>
                          </a:solidFill>
                          <a:latin typeface="Microsoft Sans Serif"/>
                          <a:cs typeface="Microsoft Sans Serif"/>
                        </a:rPr>
                        <a:t>c</a:t>
                      </a:r>
                      <a:r>
                        <a:rPr sz="1550" spc="25" dirty="0">
                          <a:solidFill>
                            <a:srgbClr val="2D2B20"/>
                          </a:solidFill>
                          <a:latin typeface="Microsoft Sans Serif"/>
                          <a:cs typeface="Microsoft Sans Serif"/>
                        </a:rPr>
                        <a:t>i</a:t>
                      </a:r>
                      <a:r>
                        <a:rPr sz="1550" spc="30" dirty="0">
                          <a:solidFill>
                            <a:srgbClr val="2D2B20"/>
                          </a:solidFill>
                          <a:latin typeface="Microsoft Sans Serif"/>
                          <a:cs typeface="Microsoft Sans Serif"/>
                        </a:rPr>
                        <a:t>e</a:t>
                      </a:r>
                      <a:r>
                        <a:rPr sz="1550" spc="-20" dirty="0">
                          <a:solidFill>
                            <a:srgbClr val="2D2B20"/>
                          </a:solidFill>
                          <a:latin typeface="Microsoft Sans Serif"/>
                          <a:cs typeface="Microsoft Sans Serif"/>
                        </a:rPr>
                        <a:t>n</a:t>
                      </a:r>
                      <a:r>
                        <a:rPr sz="1550" spc="20" dirty="0">
                          <a:solidFill>
                            <a:srgbClr val="2D2B20"/>
                          </a:solidFill>
                          <a:latin typeface="Microsoft Sans Serif"/>
                          <a:cs typeface="Microsoft Sans Serif"/>
                        </a:rPr>
                        <a:t>t</a:t>
                      </a:r>
                      <a:r>
                        <a:rPr sz="1550" dirty="0">
                          <a:solidFill>
                            <a:srgbClr val="2D2B20"/>
                          </a:solidFill>
                          <a:latin typeface="Microsoft Sans Serif"/>
                          <a:cs typeface="Microsoft Sans Serif"/>
                        </a:rPr>
                        <a:t>,</a:t>
                      </a:r>
                      <a:r>
                        <a:rPr sz="1550" spc="-10" dirty="0">
                          <a:solidFill>
                            <a:srgbClr val="2D2B20"/>
                          </a:solidFill>
                          <a:latin typeface="Microsoft Sans Serif"/>
                          <a:cs typeface="Microsoft Sans Serif"/>
                        </a:rPr>
                        <a:t> </a:t>
                      </a:r>
                      <a:r>
                        <a:rPr sz="1550" spc="25" dirty="0">
                          <a:solidFill>
                            <a:srgbClr val="2D2B20"/>
                          </a:solidFill>
                          <a:latin typeface="Microsoft Sans Serif"/>
                          <a:cs typeface="Microsoft Sans Serif"/>
                        </a:rPr>
                        <a:t>a</a:t>
                      </a:r>
                      <a:r>
                        <a:rPr sz="1550" spc="-20" dirty="0">
                          <a:solidFill>
                            <a:srgbClr val="2D2B20"/>
                          </a:solidFill>
                          <a:latin typeface="Microsoft Sans Serif"/>
                          <a:cs typeface="Microsoft Sans Serif"/>
                        </a:rPr>
                        <a:t>n</a:t>
                      </a:r>
                      <a:r>
                        <a:rPr sz="1550" dirty="0">
                          <a:solidFill>
                            <a:srgbClr val="2D2B20"/>
                          </a:solidFill>
                          <a:latin typeface="Microsoft Sans Serif"/>
                          <a:cs typeface="Microsoft Sans Serif"/>
                        </a:rPr>
                        <a:t>d</a:t>
                      </a:r>
                      <a:r>
                        <a:rPr lang="en-GB" sz="1550" dirty="0">
                          <a:solidFill>
                            <a:srgbClr val="2D2B20"/>
                          </a:solidFill>
                          <a:latin typeface="Microsoft Sans Serif"/>
                          <a:cs typeface="Microsoft Sans Serif"/>
                        </a:rPr>
                        <a:t> </a:t>
                      </a:r>
                      <a:r>
                        <a:rPr sz="1550" dirty="0">
                          <a:solidFill>
                            <a:srgbClr val="2D2B20"/>
                          </a:solidFill>
                          <a:latin typeface="Microsoft Sans Serif"/>
                          <a:cs typeface="Microsoft Sans Serif"/>
                        </a:rPr>
                        <a:t> r</a:t>
                      </a:r>
                      <a:r>
                        <a:rPr sz="1550" spc="30" dirty="0">
                          <a:solidFill>
                            <a:srgbClr val="2D2B20"/>
                          </a:solidFill>
                          <a:latin typeface="Microsoft Sans Serif"/>
                          <a:cs typeface="Microsoft Sans Serif"/>
                        </a:rPr>
                        <a:t>e</a:t>
                      </a:r>
                      <a:r>
                        <a:rPr sz="1550" spc="25" dirty="0">
                          <a:solidFill>
                            <a:srgbClr val="2D2B20"/>
                          </a:solidFill>
                          <a:latin typeface="Microsoft Sans Serif"/>
                          <a:cs typeface="Microsoft Sans Serif"/>
                        </a:rPr>
                        <a:t>liabl</a:t>
                      </a:r>
                      <a:r>
                        <a:rPr sz="1550" dirty="0">
                          <a:solidFill>
                            <a:srgbClr val="2D2B20"/>
                          </a:solidFill>
                          <a:latin typeface="Microsoft Sans Serif"/>
                          <a:cs typeface="Microsoft Sans Serif"/>
                        </a:rPr>
                        <a:t>e</a:t>
                      </a:r>
                      <a:r>
                        <a:rPr sz="1550" spc="-80" dirty="0">
                          <a:solidFill>
                            <a:srgbClr val="2D2B20"/>
                          </a:solidFill>
                          <a:latin typeface="Microsoft Sans Serif"/>
                          <a:cs typeface="Microsoft Sans Serif"/>
                        </a:rPr>
                        <a:t> </a:t>
                      </a:r>
                      <a:r>
                        <a:rPr sz="1550" spc="25" dirty="0">
                          <a:solidFill>
                            <a:srgbClr val="2D2B20"/>
                          </a:solidFill>
                          <a:latin typeface="Microsoft Sans Serif"/>
                          <a:cs typeface="Microsoft Sans Serif"/>
                        </a:rPr>
                        <a:t>i</a:t>
                      </a:r>
                      <a:r>
                        <a:rPr sz="1550" spc="-20" dirty="0">
                          <a:solidFill>
                            <a:srgbClr val="2D2B20"/>
                          </a:solidFill>
                          <a:latin typeface="Microsoft Sans Serif"/>
                          <a:cs typeface="Microsoft Sans Serif"/>
                        </a:rPr>
                        <a:t>nv</a:t>
                      </a:r>
                      <a:r>
                        <a:rPr sz="1550" spc="30" dirty="0">
                          <a:solidFill>
                            <a:srgbClr val="2D2B20"/>
                          </a:solidFill>
                          <a:latin typeface="Microsoft Sans Serif"/>
                          <a:cs typeface="Microsoft Sans Serif"/>
                        </a:rPr>
                        <a:t>e</a:t>
                      </a:r>
                      <a:r>
                        <a:rPr sz="1550" spc="-20" dirty="0">
                          <a:solidFill>
                            <a:srgbClr val="2D2B20"/>
                          </a:solidFill>
                          <a:latin typeface="Microsoft Sans Serif"/>
                          <a:cs typeface="Microsoft Sans Serif"/>
                        </a:rPr>
                        <a:t>n</a:t>
                      </a:r>
                      <a:r>
                        <a:rPr sz="1550" spc="20" dirty="0">
                          <a:solidFill>
                            <a:srgbClr val="2D2B20"/>
                          </a:solidFill>
                          <a:latin typeface="Microsoft Sans Serif"/>
                          <a:cs typeface="Microsoft Sans Serif"/>
                        </a:rPr>
                        <a:t>t</a:t>
                      </a:r>
                      <a:r>
                        <a:rPr sz="1550" spc="30" dirty="0">
                          <a:solidFill>
                            <a:srgbClr val="2D2B20"/>
                          </a:solidFill>
                          <a:latin typeface="Microsoft Sans Serif"/>
                          <a:cs typeface="Microsoft Sans Serif"/>
                        </a:rPr>
                        <a:t>o</a:t>
                      </a:r>
                      <a:r>
                        <a:rPr sz="1550" dirty="0">
                          <a:solidFill>
                            <a:srgbClr val="2D2B20"/>
                          </a:solidFill>
                          <a:latin typeface="Microsoft Sans Serif"/>
                          <a:cs typeface="Microsoft Sans Serif"/>
                        </a:rPr>
                        <a:t>ry</a:t>
                      </a:r>
                      <a:r>
                        <a:rPr sz="1550" spc="-5" dirty="0">
                          <a:solidFill>
                            <a:srgbClr val="2D2B20"/>
                          </a:solidFill>
                          <a:latin typeface="Microsoft Sans Serif"/>
                          <a:cs typeface="Microsoft Sans Serif"/>
                        </a:rPr>
                        <a:t> </a:t>
                      </a:r>
                      <a:r>
                        <a:rPr sz="1550" dirty="0">
                          <a:solidFill>
                            <a:srgbClr val="2D2B20"/>
                          </a:solidFill>
                          <a:latin typeface="Microsoft Sans Serif"/>
                          <a:cs typeface="Microsoft Sans Serif"/>
                        </a:rPr>
                        <a:t>m</a:t>
                      </a:r>
                      <a:r>
                        <a:rPr sz="1550" spc="25" dirty="0">
                          <a:solidFill>
                            <a:srgbClr val="2D2B20"/>
                          </a:solidFill>
                          <a:latin typeface="Microsoft Sans Serif"/>
                          <a:cs typeface="Microsoft Sans Serif"/>
                        </a:rPr>
                        <a:t>a</a:t>
                      </a:r>
                      <a:r>
                        <a:rPr sz="1550" spc="-20" dirty="0">
                          <a:solidFill>
                            <a:srgbClr val="2D2B20"/>
                          </a:solidFill>
                          <a:latin typeface="Microsoft Sans Serif"/>
                          <a:cs typeface="Microsoft Sans Serif"/>
                        </a:rPr>
                        <a:t>n</a:t>
                      </a:r>
                      <a:r>
                        <a:rPr sz="1550" spc="25" dirty="0">
                          <a:solidFill>
                            <a:srgbClr val="2D2B20"/>
                          </a:solidFill>
                          <a:latin typeface="Microsoft Sans Serif"/>
                          <a:cs typeface="Microsoft Sans Serif"/>
                        </a:rPr>
                        <a:t>ag</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m</a:t>
                      </a:r>
                      <a:r>
                        <a:rPr sz="1550" spc="30" dirty="0">
                          <a:solidFill>
                            <a:srgbClr val="2D2B20"/>
                          </a:solidFill>
                          <a:latin typeface="Microsoft Sans Serif"/>
                          <a:cs typeface="Microsoft Sans Serif"/>
                        </a:rPr>
                        <a:t>e</a:t>
                      </a:r>
                      <a:r>
                        <a:rPr sz="1550" spc="-20" dirty="0">
                          <a:solidFill>
                            <a:srgbClr val="2D2B20"/>
                          </a:solidFill>
                          <a:latin typeface="Microsoft Sans Serif"/>
                          <a:cs typeface="Microsoft Sans Serif"/>
                        </a:rPr>
                        <a:t>n</a:t>
                      </a:r>
                      <a:r>
                        <a:rPr sz="1550" dirty="0">
                          <a:solidFill>
                            <a:srgbClr val="2D2B20"/>
                          </a:solidFill>
                          <a:latin typeface="Microsoft Sans Serif"/>
                          <a:cs typeface="Microsoft Sans Serif"/>
                        </a:rPr>
                        <a:t>t</a:t>
                      </a:r>
                      <a:r>
                        <a:rPr sz="1550" spc="-20" dirty="0">
                          <a:solidFill>
                            <a:srgbClr val="2D2B20"/>
                          </a:solidFill>
                          <a:latin typeface="Microsoft Sans Serif"/>
                          <a:cs typeface="Microsoft Sans Serif"/>
                        </a:rPr>
                        <a:t> </a:t>
                      </a:r>
                      <a:r>
                        <a:rPr sz="1550" dirty="0">
                          <a:solidFill>
                            <a:srgbClr val="2D2B20"/>
                          </a:solidFill>
                          <a:latin typeface="Microsoft Sans Serif"/>
                          <a:cs typeface="Microsoft Sans Serif"/>
                        </a:rPr>
                        <a:t>s</a:t>
                      </a:r>
                      <a:r>
                        <a:rPr sz="1550" spc="30" dirty="0">
                          <a:solidFill>
                            <a:srgbClr val="2D2B20"/>
                          </a:solidFill>
                          <a:latin typeface="Microsoft Sans Serif"/>
                          <a:cs typeface="Microsoft Sans Serif"/>
                        </a:rPr>
                        <a:t>y</a:t>
                      </a:r>
                      <a:r>
                        <a:rPr sz="1550" dirty="0">
                          <a:solidFill>
                            <a:srgbClr val="2D2B20"/>
                          </a:solidFill>
                          <a:latin typeface="Microsoft Sans Serif"/>
                          <a:cs typeface="Microsoft Sans Serif"/>
                        </a:rPr>
                        <a:t>s</a:t>
                      </a:r>
                      <a:r>
                        <a:rPr sz="1550" spc="20" dirty="0">
                          <a:solidFill>
                            <a:srgbClr val="2D2B20"/>
                          </a:solidFill>
                          <a:latin typeface="Microsoft Sans Serif"/>
                          <a:cs typeface="Microsoft Sans Serif"/>
                        </a:rPr>
                        <a:t>t</a:t>
                      </a:r>
                      <a:r>
                        <a:rPr sz="1550" spc="30" dirty="0">
                          <a:solidFill>
                            <a:srgbClr val="2D2B20"/>
                          </a:solidFill>
                          <a:latin typeface="Microsoft Sans Serif"/>
                          <a:cs typeface="Microsoft Sans Serif"/>
                        </a:rPr>
                        <a:t>e</a:t>
                      </a:r>
                      <a:r>
                        <a:rPr sz="1550" dirty="0">
                          <a:solidFill>
                            <a:srgbClr val="2D2B20"/>
                          </a:solidFill>
                          <a:latin typeface="Microsoft Sans Serif"/>
                          <a:cs typeface="Microsoft Sans Serif"/>
                        </a:rPr>
                        <a:t>m.</a:t>
                      </a:r>
                      <a:endParaRPr sz="1550" dirty="0">
                        <a:latin typeface="Microsoft Sans Serif"/>
                        <a:cs typeface="Microsoft Sans Serif"/>
                      </a:endParaRPr>
                    </a:p>
                  </a:txBody>
                  <a:tcPr marL="0" marR="0" marT="37465"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CDCDCC"/>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119442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3">
            <a:extLst>
              <a:ext uri="{FF2B5EF4-FFF2-40B4-BE49-F238E27FC236}">
                <a16:creationId xmlns:a16="http://schemas.microsoft.com/office/drawing/2014/main" id="{4FA8A8A2-F34F-D052-B780-2E7BBFBBDDF6}"/>
              </a:ext>
            </a:extLst>
          </p:cNvPr>
          <p:cNvGraphicFramePr>
            <a:graphicFrameLocks noGrp="1"/>
          </p:cNvGraphicFramePr>
          <p:nvPr/>
        </p:nvGraphicFramePr>
        <p:xfrm>
          <a:off x="748626" y="2413126"/>
          <a:ext cx="12662535" cy="4334916"/>
        </p:xfrm>
        <a:graphic>
          <a:graphicData uri="http://schemas.openxmlformats.org/drawingml/2006/table">
            <a:tbl>
              <a:tblPr firstRow="1" bandRow="1">
                <a:tableStyleId>{2D5ABB26-0587-4C30-8999-92F81FD0307C}</a:tableStyleId>
              </a:tblPr>
              <a:tblGrid>
                <a:gridCol w="1203325">
                  <a:extLst>
                    <a:ext uri="{9D8B030D-6E8A-4147-A177-3AD203B41FA5}">
                      <a16:colId xmlns:a16="http://schemas.microsoft.com/office/drawing/2014/main" val="20000"/>
                    </a:ext>
                  </a:extLst>
                </a:gridCol>
                <a:gridCol w="3686810">
                  <a:extLst>
                    <a:ext uri="{9D8B030D-6E8A-4147-A177-3AD203B41FA5}">
                      <a16:colId xmlns:a16="http://schemas.microsoft.com/office/drawing/2014/main" val="20001"/>
                    </a:ext>
                  </a:extLst>
                </a:gridCol>
                <a:gridCol w="2002155">
                  <a:extLst>
                    <a:ext uri="{9D8B030D-6E8A-4147-A177-3AD203B41FA5}">
                      <a16:colId xmlns:a16="http://schemas.microsoft.com/office/drawing/2014/main" val="20002"/>
                    </a:ext>
                  </a:extLst>
                </a:gridCol>
                <a:gridCol w="5770245">
                  <a:extLst>
                    <a:ext uri="{9D8B030D-6E8A-4147-A177-3AD203B41FA5}">
                      <a16:colId xmlns:a16="http://schemas.microsoft.com/office/drawing/2014/main" val="20003"/>
                    </a:ext>
                  </a:extLst>
                </a:gridCol>
              </a:tblGrid>
              <a:tr h="965455">
                <a:tc>
                  <a:txBody>
                    <a:bodyPr/>
                    <a:lstStyle/>
                    <a:p>
                      <a:pPr>
                        <a:lnSpc>
                          <a:spcPct val="100000"/>
                        </a:lnSpc>
                      </a:pPr>
                      <a:endParaRPr sz="1800">
                        <a:latin typeface="Times New Roman"/>
                        <a:cs typeface="Times New Roman"/>
                      </a:endParaRPr>
                    </a:p>
                  </a:txBody>
                  <a:tcPr marL="0" marR="0" marT="0" marB="0">
                    <a:solidFill>
                      <a:srgbClr val="2D2B20"/>
                    </a:solidFill>
                  </a:tcPr>
                </a:tc>
                <a:tc>
                  <a:txBody>
                    <a:bodyPr/>
                    <a:lstStyle/>
                    <a:p>
                      <a:pPr algn="ctr">
                        <a:lnSpc>
                          <a:spcPct val="100000"/>
                        </a:lnSpc>
                        <a:spcBef>
                          <a:spcPts val="234"/>
                        </a:spcBef>
                      </a:pPr>
                      <a:r>
                        <a:rPr sz="3200" b="1" spc="-420">
                          <a:solidFill>
                            <a:srgbClr val="FFFFFF"/>
                          </a:solidFill>
                          <a:latin typeface="Arial"/>
                          <a:cs typeface="Arial"/>
                        </a:rPr>
                        <a:t>SITE</a:t>
                      </a:r>
                      <a:endParaRPr sz="3200">
                        <a:latin typeface="Arial"/>
                        <a:cs typeface="Arial"/>
                      </a:endParaRPr>
                    </a:p>
                  </a:txBody>
                  <a:tcPr marL="0" marR="0" marT="29844" marB="0">
                    <a:solidFill>
                      <a:srgbClr val="2D2B20"/>
                    </a:solidFill>
                  </a:tcPr>
                </a:tc>
                <a:tc>
                  <a:txBody>
                    <a:bodyPr/>
                    <a:lstStyle/>
                    <a:p>
                      <a:pPr marL="238125">
                        <a:lnSpc>
                          <a:spcPct val="100000"/>
                        </a:lnSpc>
                        <a:spcBef>
                          <a:spcPts val="234"/>
                        </a:spcBef>
                      </a:pPr>
                      <a:r>
                        <a:rPr sz="3200" b="1" spc="-285">
                          <a:solidFill>
                            <a:srgbClr val="FFFFFF"/>
                          </a:solidFill>
                          <a:latin typeface="Arial"/>
                          <a:cs typeface="Arial"/>
                        </a:rPr>
                        <a:t>AUTHOR</a:t>
                      </a:r>
                      <a:endParaRPr sz="3200">
                        <a:latin typeface="Arial"/>
                        <a:cs typeface="Arial"/>
                      </a:endParaRPr>
                    </a:p>
                  </a:txBody>
                  <a:tcPr marL="0" marR="0" marT="29844" marB="0">
                    <a:solidFill>
                      <a:srgbClr val="2D2B20"/>
                    </a:solidFill>
                  </a:tcPr>
                </a:tc>
                <a:tc>
                  <a:txBody>
                    <a:bodyPr/>
                    <a:lstStyle/>
                    <a:p>
                      <a:pPr marL="5715" algn="ctr">
                        <a:lnSpc>
                          <a:spcPct val="100000"/>
                        </a:lnSpc>
                        <a:spcBef>
                          <a:spcPts val="234"/>
                        </a:spcBef>
                      </a:pPr>
                      <a:r>
                        <a:rPr sz="3200" b="1" spc="-315">
                          <a:solidFill>
                            <a:srgbClr val="FFFFFF"/>
                          </a:solidFill>
                          <a:latin typeface="Arial"/>
                          <a:cs typeface="Arial"/>
                        </a:rPr>
                        <a:t>DESCRIPTION</a:t>
                      </a:r>
                      <a:endParaRPr sz="3200">
                        <a:latin typeface="Arial"/>
                        <a:cs typeface="Arial"/>
                      </a:endParaRPr>
                    </a:p>
                  </a:txBody>
                  <a:tcPr marL="0" marR="0" marT="29844" marB="0">
                    <a:solidFill>
                      <a:srgbClr val="2D2B20"/>
                    </a:solidFill>
                  </a:tcPr>
                </a:tc>
                <a:extLst>
                  <a:ext uri="{0D108BD9-81ED-4DB2-BD59-A6C34878D82A}">
                    <a16:rowId xmlns:a16="http://schemas.microsoft.com/office/drawing/2014/main" val="10000"/>
                  </a:ext>
                </a:extLst>
              </a:tr>
              <a:tr h="1120393">
                <a:tc>
                  <a:txBody>
                    <a:bodyPr/>
                    <a:lstStyle/>
                    <a:p>
                      <a:pPr marL="92075">
                        <a:lnSpc>
                          <a:spcPct val="100000"/>
                        </a:lnSpc>
                        <a:spcBef>
                          <a:spcPts val="290"/>
                        </a:spcBef>
                      </a:pPr>
                      <a:r>
                        <a:rPr sz="2000" spc="-50">
                          <a:solidFill>
                            <a:srgbClr val="2D2B20"/>
                          </a:solidFill>
                          <a:latin typeface="Microsoft Sans Serif"/>
                          <a:cs typeface="Microsoft Sans Serif"/>
                        </a:rPr>
                        <a:t>4.</a:t>
                      </a:r>
                      <a:endParaRPr sz="2000">
                        <a:latin typeface="Microsoft Sans Serif"/>
                        <a:cs typeface="Microsoft Sans Serif"/>
                      </a:endParaRPr>
                    </a:p>
                  </a:txBody>
                  <a:tcPr marL="0" marR="0" marT="36830" marB="0">
                    <a:lnL w="19050">
                      <a:solidFill>
                        <a:srgbClr val="2D2B20"/>
                      </a:solidFill>
                      <a:prstDash val="solid"/>
                    </a:lnL>
                    <a:lnR w="19050">
                      <a:solidFill>
                        <a:srgbClr val="2D2B20"/>
                      </a:solidFill>
                      <a:prstDash val="solid"/>
                    </a:lnR>
                    <a:lnB w="19050">
                      <a:solidFill>
                        <a:srgbClr val="2D2B20"/>
                      </a:solidFill>
                      <a:prstDash val="solid"/>
                    </a:lnB>
                    <a:solidFill>
                      <a:srgbClr val="CDCDCC"/>
                    </a:solidFill>
                  </a:tcPr>
                </a:tc>
                <a:tc>
                  <a:txBody>
                    <a:bodyPr/>
                    <a:lstStyle/>
                    <a:p>
                      <a:pPr marL="92075">
                        <a:lnSpc>
                          <a:spcPct val="100000"/>
                        </a:lnSpc>
                        <a:spcBef>
                          <a:spcPts val="290"/>
                        </a:spcBef>
                      </a:pPr>
                      <a:r>
                        <a:rPr sz="2000" spc="-45">
                          <a:solidFill>
                            <a:srgbClr val="2D2B20"/>
                          </a:solidFill>
                          <a:latin typeface="Microsoft Sans Serif"/>
                          <a:cs typeface="Microsoft Sans Serif"/>
                        </a:rPr>
                        <a:t>https://</a:t>
                      </a:r>
                      <a:r>
                        <a:rPr sz="2000" spc="-45">
                          <a:solidFill>
                            <a:srgbClr val="2D2B20"/>
                          </a:solidFill>
                          <a:latin typeface="Microsoft Sans Serif"/>
                          <a:cs typeface="Microsoft Sans Serif"/>
                          <a:hlinkClick r:id="rId2"/>
                        </a:rPr>
                        <a:t>www.tandfonline.com/doi</a:t>
                      </a:r>
                      <a:endParaRPr sz="2000">
                        <a:latin typeface="Microsoft Sans Serif"/>
                        <a:cs typeface="Microsoft Sans Serif"/>
                      </a:endParaRPr>
                    </a:p>
                    <a:p>
                      <a:pPr marL="92075">
                        <a:lnSpc>
                          <a:spcPct val="100000"/>
                        </a:lnSpc>
                        <a:spcBef>
                          <a:spcPts val="80"/>
                        </a:spcBef>
                      </a:pPr>
                      <a:r>
                        <a:rPr sz="2000" spc="40">
                          <a:solidFill>
                            <a:srgbClr val="2D2B20"/>
                          </a:solidFill>
                          <a:latin typeface="Microsoft Sans Serif"/>
                          <a:cs typeface="Microsoft Sans Serif"/>
                        </a:rPr>
                        <a:t>/abs/10.1080/00207543.2017</a:t>
                      </a:r>
                      <a:endParaRPr sz="2000">
                        <a:latin typeface="Microsoft Sans Serif"/>
                        <a:cs typeface="Microsoft Sans Serif"/>
                      </a:endParaRPr>
                    </a:p>
                    <a:p>
                      <a:pPr marL="92075">
                        <a:lnSpc>
                          <a:spcPct val="100000"/>
                        </a:lnSpc>
                        <a:spcBef>
                          <a:spcPts val="75"/>
                        </a:spcBef>
                      </a:pPr>
                      <a:r>
                        <a:rPr sz="2000" spc="-5">
                          <a:solidFill>
                            <a:srgbClr val="2D2B20"/>
                          </a:solidFill>
                          <a:latin typeface="Microsoft Sans Serif"/>
                          <a:cs typeface="Microsoft Sans Serif"/>
                        </a:rPr>
                        <a:t>.1394592</a:t>
                      </a:r>
                      <a:endParaRPr sz="2000">
                        <a:latin typeface="Microsoft Sans Serif"/>
                        <a:cs typeface="Microsoft Sans Serif"/>
                      </a:endParaRPr>
                    </a:p>
                  </a:txBody>
                  <a:tcPr marL="0" marR="0" marT="36830" marB="0">
                    <a:lnL w="19050">
                      <a:solidFill>
                        <a:srgbClr val="2D2B20"/>
                      </a:solidFill>
                      <a:prstDash val="solid"/>
                    </a:lnL>
                    <a:lnR w="19050">
                      <a:solidFill>
                        <a:srgbClr val="2D2B20"/>
                      </a:solidFill>
                      <a:prstDash val="solid"/>
                    </a:lnR>
                    <a:lnB w="19050">
                      <a:solidFill>
                        <a:srgbClr val="2D2B20"/>
                      </a:solidFill>
                      <a:prstDash val="solid"/>
                    </a:lnB>
                    <a:solidFill>
                      <a:srgbClr val="CDCDCC"/>
                    </a:solidFill>
                  </a:tcPr>
                </a:tc>
                <a:tc>
                  <a:txBody>
                    <a:bodyPr/>
                    <a:lstStyle/>
                    <a:p>
                      <a:pPr marL="95250">
                        <a:lnSpc>
                          <a:spcPct val="100000"/>
                        </a:lnSpc>
                        <a:spcBef>
                          <a:spcPts val="290"/>
                        </a:spcBef>
                      </a:pPr>
                      <a:r>
                        <a:rPr sz="2000" spc="-140">
                          <a:solidFill>
                            <a:srgbClr val="2D2B20"/>
                          </a:solidFill>
                          <a:latin typeface="Microsoft Sans Serif"/>
                          <a:cs typeface="Microsoft Sans Serif"/>
                        </a:rPr>
                        <a:t>C.M.k</a:t>
                      </a:r>
                      <a:r>
                        <a:rPr sz="2000" spc="55">
                          <a:solidFill>
                            <a:srgbClr val="2D2B20"/>
                          </a:solidFill>
                          <a:latin typeface="Microsoft Sans Serif"/>
                          <a:cs typeface="Microsoft Sans Serif"/>
                        </a:rPr>
                        <a:t> </a:t>
                      </a:r>
                      <a:r>
                        <a:rPr sz="2000" spc="-180">
                          <a:solidFill>
                            <a:srgbClr val="2D2B20"/>
                          </a:solidFill>
                          <a:latin typeface="Microsoft Sans Serif"/>
                          <a:cs typeface="Microsoft Sans Serif"/>
                        </a:rPr>
                        <a:t>Lee</a:t>
                      </a:r>
                      <a:endParaRPr sz="2000">
                        <a:latin typeface="Microsoft Sans Serif"/>
                        <a:cs typeface="Microsoft Sans Serif"/>
                      </a:endParaRPr>
                    </a:p>
                  </a:txBody>
                  <a:tcPr marL="0" marR="0" marT="36830" marB="0">
                    <a:lnL w="19050">
                      <a:solidFill>
                        <a:srgbClr val="2D2B20"/>
                      </a:solidFill>
                      <a:prstDash val="solid"/>
                    </a:lnL>
                    <a:lnR w="19050">
                      <a:solidFill>
                        <a:srgbClr val="2D2B20"/>
                      </a:solidFill>
                      <a:prstDash val="solid"/>
                    </a:lnR>
                    <a:lnB w="19050">
                      <a:solidFill>
                        <a:srgbClr val="2D2B20"/>
                      </a:solidFill>
                      <a:prstDash val="solid"/>
                    </a:lnB>
                    <a:solidFill>
                      <a:srgbClr val="CDCDCC"/>
                    </a:solidFill>
                  </a:tcPr>
                </a:tc>
                <a:tc>
                  <a:txBody>
                    <a:bodyPr/>
                    <a:lstStyle/>
                    <a:p>
                      <a:pPr marL="96520" marR="405130">
                        <a:lnSpc>
                          <a:spcPct val="102899"/>
                        </a:lnSpc>
                        <a:spcBef>
                          <a:spcPts val="235"/>
                        </a:spcBef>
                      </a:pPr>
                      <a:r>
                        <a:rPr sz="1550" spc="-175">
                          <a:solidFill>
                            <a:srgbClr val="2D2B20"/>
                          </a:solidFill>
                          <a:latin typeface="Microsoft Sans Serif"/>
                          <a:cs typeface="Microsoft Sans Serif"/>
                        </a:rPr>
                        <a:t>This</a:t>
                      </a:r>
                      <a:r>
                        <a:rPr sz="1550" spc="-170">
                          <a:solidFill>
                            <a:srgbClr val="2D2B20"/>
                          </a:solidFill>
                          <a:latin typeface="Microsoft Sans Serif"/>
                          <a:cs typeface="Microsoft Sans Serif"/>
                        </a:rPr>
                        <a:t> </a:t>
                      </a:r>
                      <a:r>
                        <a:rPr sz="1550" spc="-90">
                          <a:solidFill>
                            <a:srgbClr val="2D2B20"/>
                          </a:solidFill>
                          <a:latin typeface="Microsoft Sans Serif"/>
                          <a:cs typeface="Microsoft Sans Serif"/>
                        </a:rPr>
                        <a:t>study</a:t>
                      </a:r>
                      <a:r>
                        <a:rPr sz="1550" spc="-85">
                          <a:solidFill>
                            <a:srgbClr val="2D2B20"/>
                          </a:solidFill>
                          <a:latin typeface="Microsoft Sans Serif"/>
                          <a:cs typeface="Microsoft Sans Serif"/>
                        </a:rPr>
                        <a:t> </a:t>
                      </a:r>
                      <a:r>
                        <a:rPr sz="1550" spc="-60">
                          <a:solidFill>
                            <a:srgbClr val="2D2B20"/>
                          </a:solidFill>
                          <a:latin typeface="Microsoft Sans Serif"/>
                          <a:cs typeface="Microsoft Sans Serif"/>
                        </a:rPr>
                        <a:t>investigates </a:t>
                      </a:r>
                      <a:r>
                        <a:rPr sz="1550" spc="-85">
                          <a:solidFill>
                            <a:srgbClr val="2D2B20"/>
                          </a:solidFill>
                          <a:latin typeface="Microsoft Sans Serif"/>
                          <a:cs typeface="Microsoft Sans Serif"/>
                        </a:rPr>
                        <a:t>the </a:t>
                      </a:r>
                      <a:r>
                        <a:rPr sz="1550" spc="-55">
                          <a:solidFill>
                            <a:srgbClr val="2D2B20"/>
                          </a:solidFill>
                          <a:latin typeface="Microsoft Sans Serif"/>
                          <a:cs typeface="Microsoft Sans Serif"/>
                        </a:rPr>
                        <a:t>impact </a:t>
                      </a:r>
                      <a:r>
                        <a:rPr sz="1550" spc="25">
                          <a:solidFill>
                            <a:srgbClr val="2D2B20"/>
                          </a:solidFill>
                          <a:latin typeface="Microsoft Sans Serif"/>
                          <a:cs typeface="Microsoft Sans Serif"/>
                        </a:rPr>
                        <a:t>of </a:t>
                      </a:r>
                      <a:r>
                        <a:rPr sz="1550" spc="5">
                          <a:solidFill>
                            <a:srgbClr val="2D2B20"/>
                          </a:solidFill>
                          <a:latin typeface="Microsoft Sans Serif"/>
                          <a:cs typeface="Microsoft Sans Serif"/>
                        </a:rPr>
                        <a:t>a </a:t>
                      </a:r>
                      <a:r>
                        <a:rPr sz="1550" spc="-100">
                          <a:solidFill>
                            <a:srgbClr val="2D2B20"/>
                          </a:solidFill>
                          <a:latin typeface="Microsoft Sans Serif"/>
                          <a:cs typeface="Microsoft Sans Serif"/>
                        </a:rPr>
                        <a:t>warehouse</a:t>
                      </a:r>
                      <a:r>
                        <a:rPr sz="1550" spc="-95">
                          <a:solidFill>
                            <a:srgbClr val="2D2B20"/>
                          </a:solidFill>
                          <a:latin typeface="Microsoft Sans Serif"/>
                          <a:cs typeface="Microsoft Sans Serif"/>
                        </a:rPr>
                        <a:t> </a:t>
                      </a:r>
                      <a:r>
                        <a:rPr sz="1550" spc="-85">
                          <a:solidFill>
                            <a:srgbClr val="2D2B20"/>
                          </a:solidFill>
                          <a:latin typeface="Microsoft Sans Serif"/>
                          <a:cs typeface="Microsoft Sans Serif"/>
                        </a:rPr>
                        <a:t>management </a:t>
                      </a:r>
                      <a:r>
                        <a:rPr sz="1550" spc="-80">
                          <a:solidFill>
                            <a:srgbClr val="2D2B20"/>
                          </a:solidFill>
                          <a:latin typeface="Microsoft Sans Serif"/>
                          <a:cs typeface="Microsoft Sans Serif"/>
                        </a:rPr>
                        <a:t> </a:t>
                      </a:r>
                      <a:r>
                        <a:rPr sz="1550" spc="-120">
                          <a:solidFill>
                            <a:srgbClr val="2D2B20"/>
                          </a:solidFill>
                          <a:latin typeface="Microsoft Sans Serif"/>
                          <a:cs typeface="Microsoft Sans Serif"/>
                        </a:rPr>
                        <a:t>system </a:t>
                      </a:r>
                      <a:r>
                        <a:rPr sz="1550" spc="-110">
                          <a:solidFill>
                            <a:srgbClr val="2D2B20"/>
                          </a:solidFill>
                          <a:latin typeface="Microsoft Sans Serif"/>
                          <a:cs typeface="Microsoft Sans Serif"/>
                        </a:rPr>
                        <a:t>on</a:t>
                      </a:r>
                      <a:r>
                        <a:rPr sz="1550" spc="-105">
                          <a:solidFill>
                            <a:srgbClr val="2D2B20"/>
                          </a:solidFill>
                          <a:latin typeface="Microsoft Sans Serif"/>
                          <a:cs typeface="Microsoft Sans Serif"/>
                        </a:rPr>
                        <a:t> </a:t>
                      </a:r>
                      <a:r>
                        <a:rPr sz="1550" spc="-55">
                          <a:solidFill>
                            <a:srgbClr val="2D2B20"/>
                          </a:solidFill>
                          <a:latin typeface="Microsoft Sans Serif"/>
                          <a:cs typeface="Microsoft Sans Serif"/>
                        </a:rPr>
                        <a:t>supply</a:t>
                      </a:r>
                      <a:r>
                        <a:rPr sz="1550" spc="-50">
                          <a:solidFill>
                            <a:srgbClr val="2D2B20"/>
                          </a:solidFill>
                          <a:latin typeface="Microsoft Sans Serif"/>
                          <a:cs typeface="Microsoft Sans Serif"/>
                        </a:rPr>
                        <a:t> </a:t>
                      </a:r>
                      <a:r>
                        <a:rPr sz="1550" spc="-85">
                          <a:solidFill>
                            <a:srgbClr val="2D2B20"/>
                          </a:solidFill>
                          <a:latin typeface="Microsoft Sans Serif"/>
                          <a:cs typeface="Microsoft Sans Serif"/>
                        </a:rPr>
                        <a:t>chain </a:t>
                      </a:r>
                      <a:r>
                        <a:rPr sz="1550" spc="-55">
                          <a:solidFill>
                            <a:srgbClr val="2D2B20"/>
                          </a:solidFill>
                          <a:latin typeface="Microsoft Sans Serif"/>
                          <a:cs typeface="Microsoft Sans Serif"/>
                        </a:rPr>
                        <a:t>performance </a:t>
                      </a:r>
                      <a:r>
                        <a:rPr sz="1550" spc="-35">
                          <a:solidFill>
                            <a:srgbClr val="2D2B20"/>
                          </a:solidFill>
                          <a:latin typeface="Microsoft Sans Serif"/>
                          <a:cs typeface="Microsoft Sans Serif"/>
                        </a:rPr>
                        <a:t>that </a:t>
                      </a:r>
                      <a:r>
                        <a:rPr sz="1550" spc="-45">
                          <a:solidFill>
                            <a:srgbClr val="2D2B20"/>
                          </a:solidFill>
                          <a:latin typeface="Microsoft Sans Serif"/>
                          <a:cs typeface="Microsoft Sans Serif"/>
                        </a:rPr>
                        <a:t>provides </a:t>
                      </a:r>
                      <a:r>
                        <a:rPr sz="1550" spc="-130">
                          <a:solidFill>
                            <a:srgbClr val="2D2B20"/>
                          </a:solidFill>
                          <a:latin typeface="Microsoft Sans Serif"/>
                          <a:cs typeface="Microsoft Sans Serif"/>
                        </a:rPr>
                        <a:t>less</a:t>
                      </a:r>
                      <a:r>
                        <a:rPr sz="1550" spc="-125">
                          <a:solidFill>
                            <a:srgbClr val="2D2B20"/>
                          </a:solidFill>
                          <a:latin typeface="Microsoft Sans Serif"/>
                          <a:cs typeface="Microsoft Sans Serif"/>
                        </a:rPr>
                        <a:t> </a:t>
                      </a:r>
                      <a:r>
                        <a:rPr sz="1550" spc="-110">
                          <a:solidFill>
                            <a:srgbClr val="2D2B20"/>
                          </a:solidFill>
                          <a:latin typeface="Microsoft Sans Serif"/>
                          <a:cs typeface="Microsoft Sans Serif"/>
                        </a:rPr>
                        <a:t>resources </a:t>
                      </a:r>
                      <a:r>
                        <a:rPr sz="1550" spc="-105">
                          <a:solidFill>
                            <a:srgbClr val="2D2B20"/>
                          </a:solidFill>
                          <a:latin typeface="Microsoft Sans Serif"/>
                          <a:cs typeface="Microsoft Sans Serif"/>
                        </a:rPr>
                        <a:t> </a:t>
                      </a:r>
                      <a:r>
                        <a:rPr sz="1550" spc="5">
                          <a:solidFill>
                            <a:srgbClr val="2D2B20"/>
                          </a:solidFill>
                          <a:latin typeface="Microsoft Sans Serif"/>
                          <a:cs typeface="Microsoft Sans Serif"/>
                        </a:rPr>
                        <a:t>effort,</a:t>
                      </a:r>
                      <a:r>
                        <a:rPr sz="1550" spc="-5">
                          <a:solidFill>
                            <a:srgbClr val="2D2B20"/>
                          </a:solidFill>
                          <a:latin typeface="Microsoft Sans Serif"/>
                          <a:cs typeface="Microsoft Sans Serif"/>
                        </a:rPr>
                        <a:t> </a:t>
                      </a:r>
                      <a:r>
                        <a:rPr sz="1550" spc="-90">
                          <a:solidFill>
                            <a:srgbClr val="2D2B20"/>
                          </a:solidFill>
                          <a:latin typeface="Microsoft Sans Serif"/>
                          <a:cs typeface="Microsoft Sans Serif"/>
                        </a:rPr>
                        <a:t>more</a:t>
                      </a:r>
                      <a:r>
                        <a:rPr sz="1550" spc="85">
                          <a:solidFill>
                            <a:srgbClr val="2D2B20"/>
                          </a:solidFill>
                          <a:latin typeface="Microsoft Sans Serif"/>
                          <a:cs typeface="Microsoft Sans Serif"/>
                        </a:rPr>
                        <a:t> </a:t>
                      </a:r>
                      <a:r>
                        <a:rPr sz="1550" spc="-30">
                          <a:solidFill>
                            <a:srgbClr val="2D2B20"/>
                          </a:solidFill>
                          <a:latin typeface="Microsoft Sans Serif"/>
                          <a:cs typeface="Microsoft Sans Serif"/>
                        </a:rPr>
                        <a:t>efficient,</a:t>
                      </a:r>
                      <a:r>
                        <a:rPr sz="1550" spc="-70">
                          <a:solidFill>
                            <a:srgbClr val="2D2B20"/>
                          </a:solidFill>
                          <a:latin typeface="Microsoft Sans Serif"/>
                          <a:cs typeface="Microsoft Sans Serif"/>
                        </a:rPr>
                        <a:t> </a:t>
                      </a:r>
                      <a:r>
                        <a:rPr sz="1550" spc="-50">
                          <a:solidFill>
                            <a:srgbClr val="2D2B20"/>
                          </a:solidFill>
                          <a:latin typeface="Microsoft Sans Serif"/>
                          <a:cs typeface="Microsoft Sans Serif"/>
                        </a:rPr>
                        <a:t>and</a:t>
                      </a:r>
                      <a:r>
                        <a:rPr sz="1550" spc="75">
                          <a:solidFill>
                            <a:srgbClr val="2D2B20"/>
                          </a:solidFill>
                          <a:latin typeface="Microsoft Sans Serif"/>
                          <a:cs typeface="Microsoft Sans Serif"/>
                        </a:rPr>
                        <a:t> </a:t>
                      </a:r>
                      <a:r>
                        <a:rPr sz="1550">
                          <a:solidFill>
                            <a:srgbClr val="2D2B20"/>
                          </a:solidFill>
                          <a:latin typeface="Microsoft Sans Serif"/>
                          <a:cs typeface="Microsoft Sans Serif"/>
                        </a:rPr>
                        <a:t>reliable</a:t>
                      </a:r>
                      <a:r>
                        <a:rPr sz="1550" spc="-70">
                          <a:solidFill>
                            <a:srgbClr val="2D2B20"/>
                          </a:solidFill>
                          <a:latin typeface="Microsoft Sans Serif"/>
                          <a:cs typeface="Microsoft Sans Serif"/>
                        </a:rPr>
                        <a:t> </a:t>
                      </a:r>
                      <a:r>
                        <a:rPr sz="1550" spc="-55">
                          <a:solidFill>
                            <a:srgbClr val="2D2B20"/>
                          </a:solidFill>
                          <a:latin typeface="Microsoft Sans Serif"/>
                          <a:cs typeface="Microsoft Sans Serif"/>
                        </a:rPr>
                        <a:t>inventory</a:t>
                      </a:r>
                      <a:r>
                        <a:rPr sz="1550" spc="10">
                          <a:solidFill>
                            <a:srgbClr val="2D2B20"/>
                          </a:solidFill>
                          <a:latin typeface="Microsoft Sans Serif"/>
                          <a:cs typeface="Microsoft Sans Serif"/>
                        </a:rPr>
                        <a:t> </a:t>
                      </a:r>
                      <a:r>
                        <a:rPr sz="1550" spc="-85">
                          <a:solidFill>
                            <a:srgbClr val="2D2B20"/>
                          </a:solidFill>
                          <a:latin typeface="Microsoft Sans Serif"/>
                          <a:cs typeface="Microsoft Sans Serif"/>
                        </a:rPr>
                        <a:t>management</a:t>
                      </a:r>
                      <a:r>
                        <a:rPr sz="1550" spc="-5">
                          <a:solidFill>
                            <a:srgbClr val="2D2B20"/>
                          </a:solidFill>
                          <a:latin typeface="Microsoft Sans Serif"/>
                          <a:cs typeface="Microsoft Sans Serif"/>
                        </a:rPr>
                        <a:t> </a:t>
                      </a:r>
                      <a:r>
                        <a:rPr sz="1550" spc="-120">
                          <a:solidFill>
                            <a:srgbClr val="2D2B20"/>
                          </a:solidFill>
                          <a:latin typeface="Microsoft Sans Serif"/>
                          <a:cs typeface="Microsoft Sans Serif"/>
                        </a:rPr>
                        <a:t>system</a:t>
                      </a:r>
                      <a:endParaRPr sz="1550">
                        <a:latin typeface="Microsoft Sans Serif"/>
                        <a:cs typeface="Microsoft Sans Serif"/>
                      </a:endParaRPr>
                    </a:p>
                  </a:txBody>
                  <a:tcPr marL="0" marR="0" marT="29845" marB="0">
                    <a:lnL w="19050">
                      <a:solidFill>
                        <a:srgbClr val="2D2B20"/>
                      </a:solidFill>
                      <a:prstDash val="solid"/>
                    </a:lnL>
                    <a:lnR w="19050">
                      <a:solidFill>
                        <a:srgbClr val="2D2B20"/>
                      </a:solidFill>
                      <a:prstDash val="solid"/>
                    </a:lnR>
                    <a:lnB w="19050">
                      <a:solidFill>
                        <a:srgbClr val="2D2B20"/>
                      </a:solidFill>
                      <a:prstDash val="solid"/>
                    </a:lnB>
                    <a:solidFill>
                      <a:srgbClr val="CDCDCC"/>
                    </a:solidFill>
                  </a:tcPr>
                </a:tc>
                <a:extLst>
                  <a:ext uri="{0D108BD9-81ED-4DB2-BD59-A6C34878D82A}">
                    <a16:rowId xmlns:a16="http://schemas.microsoft.com/office/drawing/2014/main" val="10001"/>
                  </a:ext>
                </a:extLst>
              </a:tr>
              <a:tr h="952881">
                <a:tc>
                  <a:txBody>
                    <a:bodyPr/>
                    <a:lstStyle/>
                    <a:p>
                      <a:pPr marL="92075">
                        <a:lnSpc>
                          <a:spcPct val="100000"/>
                        </a:lnSpc>
                        <a:spcBef>
                          <a:spcPts val="350"/>
                        </a:spcBef>
                      </a:pPr>
                      <a:r>
                        <a:rPr sz="2000" spc="-50">
                          <a:solidFill>
                            <a:srgbClr val="2D2B20"/>
                          </a:solidFill>
                          <a:latin typeface="Microsoft Sans Serif"/>
                          <a:cs typeface="Microsoft Sans Serif"/>
                        </a:rPr>
                        <a:t>5.</a:t>
                      </a:r>
                      <a:endParaRPr sz="2000">
                        <a:latin typeface="Microsoft Sans Serif"/>
                        <a:cs typeface="Microsoft Sans Serif"/>
                      </a:endParaRPr>
                    </a:p>
                  </a:txBody>
                  <a:tcPr marL="0" marR="0" marT="44450"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E8E8E8"/>
                    </a:solidFill>
                  </a:tcPr>
                </a:tc>
                <a:tc>
                  <a:txBody>
                    <a:bodyPr/>
                    <a:lstStyle/>
                    <a:p>
                      <a:pPr marL="92075" marR="158750">
                        <a:lnSpc>
                          <a:spcPct val="103200"/>
                        </a:lnSpc>
                        <a:spcBef>
                          <a:spcPts val="275"/>
                        </a:spcBef>
                      </a:pPr>
                      <a:r>
                        <a:rPr sz="2000" spc="-50">
                          <a:solidFill>
                            <a:srgbClr val="2D2B20"/>
                          </a:solidFill>
                          <a:latin typeface="Microsoft Sans Serif"/>
                          <a:cs typeface="Microsoft Sans Serif"/>
                        </a:rPr>
                        <a:t>https://</a:t>
                      </a:r>
                      <a:r>
                        <a:rPr sz="2000" spc="-50">
                          <a:solidFill>
                            <a:srgbClr val="2D2B20"/>
                          </a:solidFill>
                          <a:latin typeface="Microsoft Sans Serif"/>
                          <a:cs typeface="Microsoft Sans Serif"/>
                          <a:hlinkClick r:id="rId3"/>
                        </a:rPr>
                        <a:t>www.tandfonline.com/aut </a:t>
                      </a:r>
                      <a:r>
                        <a:rPr sz="2000" spc="-520">
                          <a:solidFill>
                            <a:srgbClr val="2D2B20"/>
                          </a:solidFill>
                          <a:latin typeface="Microsoft Sans Serif"/>
                          <a:cs typeface="Microsoft Sans Serif"/>
                        </a:rPr>
                        <a:t> </a:t>
                      </a:r>
                      <a:r>
                        <a:rPr sz="2000" spc="-50">
                          <a:solidFill>
                            <a:srgbClr val="2D2B20"/>
                          </a:solidFill>
                          <a:latin typeface="Microsoft Sans Serif"/>
                          <a:cs typeface="Microsoft Sans Serif"/>
                        </a:rPr>
                        <a:t>hor/Wang%2C+Hongwei</a:t>
                      </a:r>
                      <a:endParaRPr sz="2000">
                        <a:latin typeface="Microsoft Sans Serif"/>
                        <a:cs typeface="Microsoft Sans Serif"/>
                      </a:endParaRPr>
                    </a:p>
                  </a:txBody>
                  <a:tcPr marL="0" marR="0" marT="34925"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E8E8E8"/>
                    </a:solidFill>
                  </a:tcPr>
                </a:tc>
                <a:tc>
                  <a:txBody>
                    <a:bodyPr/>
                    <a:lstStyle/>
                    <a:p>
                      <a:pPr marL="95250">
                        <a:lnSpc>
                          <a:spcPct val="100000"/>
                        </a:lnSpc>
                        <a:spcBef>
                          <a:spcPts val="350"/>
                        </a:spcBef>
                      </a:pPr>
                      <a:r>
                        <a:rPr sz="2000" spc="-80">
                          <a:solidFill>
                            <a:srgbClr val="2D2B20"/>
                          </a:solidFill>
                          <a:latin typeface="Microsoft Sans Serif"/>
                          <a:cs typeface="Microsoft Sans Serif"/>
                        </a:rPr>
                        <a:t>Wang,</a:t>
                      </a:r>
                      <a:r>
                        <a:rPr sz="2000" spc="95">
                          <a:solidFill>
                            <a:srgbClr val="2D2B20"/>
                          </a:solidFill>
                          <a:latin typeface="Microsoft Sans Serif"/>
                          <a:cs typeface="Microsoft Sans Serif"/>
                        </a:rPr>
                        <a:t> </a:t>
                      </a:r>
                      <a:r>
                        <a:rPr sz="2000" spc="-110">
                          <a:solidFill>
                            <a:srgbClr val="2D2B20"/>
                          </a:solidFill>
                          <a:latin typeface="Microsoft Sans Serif"/>
                          <a:cs typeface="Microsoft Sans Serif"/>
                        </a:rPr>
                        <a:t>Hongwei</a:t>
                      </a:r>
                      <a:endParaRPr sz="2000">
                        <a:latin typeface="Microsoft Sans Serif"/>
                        <a:cs typeface="Microsoft Sans Serif"/>
                      </a:endParaRPr>
                    </a:p>
                  </a:txBody>
                  <a:tcPr marL="0" marR="0" marT="44450"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E8E8E8"/>
                    </a:solidFill>
                  </a:tcPr>
                </a:tc>
                <a:tc>
                  <a:txBody>
                    <a:bodyPr/>
                    <a:lstStyle/>
                    <a:p>
                      <a:pPr marL="96520" marR="663575">
                        <a:lnSpc>
                          <a:spcPct val="103000"/>
                        </a:lnSpc>
                        <a:spcBef>
                          <a:spcPts val="295"/>
                        </a:spcBef>
                      </a:pPr>
                      <a:r>
                        <a:rPr sz="1550" spc="-175">
                          <a:solidFill>
                            <a:srgbClr val="2D2B20"/>
                          </a:solidFill>
                          <a:latin typeface="Microsoft Sans Serif"/>
                          <a:cs typeface="Microsoft Sans Serif"/>
                        </a:rPr>
                        <a:t>This</a:t>
                      </a:r>
                      <a:r>
                        <a:rPr sz="1550" spc="-170">
                          <a:solidFill>
                            <a:srgbClr val="2D2B20"/>
                          </a:solidFill>
                          <a:latin typeface="Microsoft Sans Serif"/>
                          <a:cs typeface="Microsoft Sans Serif"/>
                        </a:rPr>
                        <a:t> </a:t>
                      </a:r>
                      <a:r>
                        <a:rPr sz="1550" spc="15">
                          <a:solidFill>
                            <a:srgbClr val="2D2B20"/>
                          </a:solidFill>
                          <a:latin typeface="Microsoft Sans Serif"/>
                          <a:cs typeface="Microsoft Sans Serif"/>
                        </a:rPr>
                        <a:t>paper </a:t>
                      </a:r>
                      <a:r>
                        <a:rPr sz="1550" spc="-70">
                          <a:solidFill>
                            <a:srgbClr val="2D2B20"/>
                          </a:solidFill>
                          <a:latin typeface="Microsoft Sans Serif"/>
                          <a:cs typeface="Microsoft Sans Serif"/>
                        </a:rPr>
                        <a:t>proposes </a:t>
                      </a:r>
                      <a:r>
                        <a:rPr sz="1550" spc="5">
                          <a:solidFill>
                            <a:srgbClr val="2D2B20"/>
                          </a:solidFill>
                          <a:latin typeface="Microsoft Sans Serif"/>
                          <a:cs typeface="Microsoft Sans Serif"/>
                        </a:rPr>
                        <a:t>a </a:t>
                      </a:r>
                      <a:r>
                        <a:rPr sz="1550" spc="20">
                          <a:solidFill>
                            <a:srgbClr val="2D2B20"/>
                          </a:solidFill>
                          <a:latin typeface="Microsoft Sans Serif"/>
                          <a:cs typeface="Microsoft Sans Serif"/>
                        </a:rPr>
                        <a:t>digital </a:t>
                      </a:r>
                      <a:r>
                        <a:rPr sz="1550" spc="-100">
                          <a:solidFill>
                            <a:srgbClr val="2D2B20"/>
                          </a:solidFill>
                          <a:latin typeface="Microsoft Sans Serif"/>
                          <a:cs typeface="Microsoft Sans Serif"/>
                        </a:rPr>
                        <a:t>warehouse</a:t>
                      </a:r>
                      <a:r>
                        <a:rPr sz="1550" spc="-95">
                          <a:solidFill>
                            <a:srgbClr val="2D2B20"/>
                          </a:solidFill>
                          <a:latin typeface="Microsoft Sans Serif"/>
                          <a:cs typeface="Microsoft Sans Serif"/>
                        </a:rPr>
                        <a:t> </a:t>
                      </a:r>
                      <a:r>
                        <a:rPr sz="1550" spc="-85">
                          <a:solidFill>
                            <a:srgbClr val="2D2B20"/>
                          </a:solidFill>
                          <a:latin typeface="Microsoft Sans Serif"/>
                          <a:cs typeface="Microsoft Sans Serif"/>
                        </a:rPr>
                        <a:t>management </a:t>
                      </a:r>
                      <a:r>
                        <a:rPr sz="1550" spc="-120">
                          <a:solidFill>
                            <a:srgbClr val="2D2B20"/>
                          </a:solidFill>
                          <a:latin typeface="Microsoft Sans Serif"/>
                          <a:cs typeface="Microsoft Sans Serif"/>
                        </a:rPr>
                        <a:t>system </a:t>
                      </a:r>
                      <a:r>
                        <a:rPr sz="1550" spc="-405">
                          <a:solidFill>
                            <a:srgbClr val="2D2B20"/>
                          </a:solidFill>
                          <a:latin typeface="Microsoft Sans Serif"/>
                          <a:cs typeface="Microsoft Sans Serif"/>
                        </a:rPr>
                        <a:t> </a:t>
                      </a:r>
                      <a:r>
                        <a:rPr sz="1550" spc="-80">
                          <a:solidFill>
                            <a:srgbClr val="2D2B20"/>
                          </a:solidFill>
                          <a:latin typeface="Microsoft Sans Serif"/>
                          <a:cs typeface="Microsoft Sans Serif"/>
                        </a:rPr>
                        <a:t>(</a:t>
                      </a:r>
                      <a:r>
                        <a:rPr sz="1400" spc="-80">
                          <a:solidFill>
                            <a:srgbClr val="2D2B20"/>
                          </a:solidFill>
                          <a:latin typeface="Microsoft Sans Serif"/>
                          <a:cs typeface="Microsoft Sans Serif"/>
                        </a:rPr>
                        <a:t>DWMS</a:t>
                      </a:r>
                      <a:r>
                        <a:rPr sz="1550" spc="-80">
                          <a:solidFill>
                            <a:srgbClr val="2D2B20"/>
                          </a:solidFill>
                          <a:latin typeface="Microsoft Sans Serif"/>
                          <a:cs typeface="Microsoft Sans Serif"/>
                        </a:rPr>
                        <a:t>) in </a:t>
                      </a:r>
                      <a:r>
                        <a:rPr sz="1550" spc="-85">
                          <a:solidFill>
                            <a:srgbClr val="2D2B20"/>
                          </a:solidFill>
                          <a:latin typeface="Microsoft Sans Serif"/>
                          <a:cs typeface="Microsoft Sans Serif"/>
                        </a:rPr>
                        <a:t>the </a:t>
                      </a:r>
                      <a:r>
                        <a:rPr sz="1550" spc="-60">
                          <a:solidFill>
                            <a:srgbClr val="2D2B20"/>
                          </a:solidFill>
                          <a:latin typeface="Microsoft Sans Serif"/>
                          <a:cs typeface="Microsoft Sans Serif"/>
                        </a:rPr>
                        <a:t>tobacco </a:t>
                      </a:r>
                      <a:r>
                        <a:rPr sz="1550" spc="-70">
                          <a:solidFill>
                            <a:srgbClr val="2D2B20"/>
                          </a:solidFill>
                          <a:latin typeface="Microsoft Sans Serif"/>
                          <a:cs typeface="Microsoft Sans Serif"/>
                        </a:rPr>
                        <a:t>industry</a:t>
                      </a:r>
                      <a:r>
                        <a:rPr sz="1550" spc="-65">
                          <a:solidFill>
                            <a:srgbClr val="2D2B20"/>
                          </a:solidFill>
                          <a:latin typeface="Microsoft Sans Serif"/>
                          <a:cs typeface="Microsoft Sans Serif"/>
                        </a:rPr>
                        <a:t> </a:t>
                      </a:r>
                      <a:r>
                        <a:rPr sz="1550" spc="-45">
                          <a:solidFill>
                            <a:srgbClr val="2D2B20"/>
                          </a:solidFill>
                          <a:latin typeface="Microsoft Sans Serif"/>
                          <a:cs typeface="Microsoft Sans Serif"/>
                        </a:rPr>
                        <a:t>based </a:t>
                      </a:r>
                      <a:r>
                        <a:rPr sz="1550" spc="-110">
                          <a:solidFill>
                            <a:srgbClr val="2D2B20"/>
                          </a:solidFill>
                          <a:latin typeface="Microsoft Sans Serif"/>
                          <a:cs typeface="Microsoft Sans Serif"/>
                        </a:rPr>
                        <a:t>on</a:t>
                      </a:r>
                      <a:r>
                        <a:rPr sz="1550" spc="-105">
                          <a:solidFill>
                            <a:srgbClr val="2D2B20"/>
                          </a:solidFill>
                          <a:latin typeface="Microsoft Sans Serif"/>
                          <a:cs typeface="Microsoft Sans Serif"/>
                        </a:rPr>
                        <a:t> </a:t>
                      </a:r>
                      <a:r>
                        <a:rPr sz="1550">
                          <a:solidFill>
                            <a:srgbClr val="2D2B20"/>
                          </a:solidFill>
                          <a:latin typeface="Microsoft Sans Serif"/>
                          <a:cs typeface="Microsoft Sans Serif"/>
                        </a:rPr>
                        <a:t>radio </a:t>
                      </a:r>
                      <a:r>
                        <a:rPr sz="1550" spc="-60">
                          <a:solidFill>
                            <a:srgbClr val="2D2B20"/>
                          </a:solidFill>
                          <a:latin typeface="Microsoft Sans Serif"/>
                          <a:cs typeface="Microsoft Sans Serif"/>
                        </a:rPr>
                        <a:t>frequency </a:t>
                      </a:r>
                      <a:r>
                        <a:rPr sz="1550" spc="-55">
                          <a:solidFill>
                            <a:srgbClr val="2D2B20"/>
                          </a:solidFill>
                          <a:latin typeface="Microsoft Sans Serif"/>
                          <a:cs typeface="Microsoft Sans Serif"/>
                        </a:rPr>
                        <a:t> </a:t>
                      </a:r>
                      <a:r>
                        <a:rPr sz="1550" spc="25">
                          <a:solidFill>
                            <a:srgbClr val="2D2B20"/>
                          </a:solidFill>
                          <a:latin typeface="Microsoft Sans Serif"/>
                          <a:cs typeface="Microsoft Sans Serif"/>
                        </a:rPr>
                        <a:t>i</a:t>
                      </a:r>
                      <a:r>
                        <a:rPr sz="1550" spc="30">
                          <a:solidFill>
                            <a:srgbClr val="2D2B20"/>
                          </a:solidFill>
                          <a:latin typeface="Microsoft Sans Serif"/>
                          <a:cs typeface="Microsoft Sans Serif"/>
                        </a:rPr>
                        <a:t>d</a:t>
                      </a:r>
                      <a:r>
                        <a:rPr sz="1550" spc="35">
                          <a:solidFill>
                            <a:srgbClr val="2D2B20"/>
                          </a:solidFill>
                          <a:latin typeface="Microsoft Sans Serif"/>
                          <a:cs typeface="Microsoft Sans Serif"/>
                        </a:rPr>
                        <a:t>e</a:t>
                      </a:r>
                      <a:r>
                        <a:rPr sz="1550" spc="-15">
                          <a:solidFill>
                            <a:srgbClr val="2D2B20"/>
                          </a:solidFill>
                          <a:latin typeface="Microsoft Sans Serif"/>
                          <a:cs typeface="Microsoft Sans Serif"/>
                        </a:rPr>
                        <a:t>n</a:t>
                      </a:r>
                      <a:r>
                        <a:rPr sz="1550" spc="20">
                          <a:solidFill>
                            <a:srgbClr val="2D2B20"/>
                          </a:solidFill>
                          <a:latin typeface="Microsoft Sans Serif"/>
                          <a:cs typeface="Microsoft Sans Serif"/>
                        </a:rPr>
                        <a:t>t</a:t>
                      </a:r>
                      <a:r>
                        <a:rPr sz="1550" spc="25">
                          <a:solidFill>
                            <a:srgbClr val="2D2B20"/>
                          </a:solidFill>
                          <a:latin typeface="Microsoft Sans Serif"/>
                          <a:cs typeface="Microsoft Sans Serif"/>
                        </a:rPr>
                        <a:t>i</a:t>
                      </a:r>
                      <a:r>
                        <a:rPr sz="1550">
                          <a:solidFill>
                            <a:srgbClr val="2D2B20"/>
                          </a:solidFill>
                          <a:latin typeface="Microsoft Sans Serif"/>
                          <a:cs typeface="Microsoft Sans Serif"/>
                        </a:rPr>
                        <a:t>f</a:t>
                      </a:r>
                      <a:r>
                        <a:rPr sz="1550" spc="30">
                          <a:solidFill>
                            <a:srgbClr val="2D2B20"/>
                          </a:solidFill>
                          <a:latin typeface="Microsoft Sans Serif"/>
                          <a:cs typeface="Microsoft Sans Serif"/>
                        </a:rPr>
                        <a:t>i</a:t>
                      </a:r>
                      <a:r>
                        <a:rPr sz="1550" spc="-5">
                          <a:solidFill>
                            <a:srgbClr val="2D2B20"/>
                          </a:solidFill>
                          <a:latin typeface="Microsoft Sans Serif"/>
                          <a:cs typeface="Microsoft Sans Serif"/>
                        </a:rPr>
                        <a:t>c</a:t>
                      </a:r>
                      <a:r>
                        <a:rPr sz="1550" spc="30">
                          <a:solidFill>
                            <a:srgbClr val="2D2B20"/>
                          </a:solidFill>
                          <a:latin typeface="Microsoft Sans Serif"/>
                          <a:cs typeface="Microsoft Sans Serif"/>
                        </a:rPr>
                        <a:t>a</a:t>
                      </a:r>
                      <a:r>
                        <a:rPr sz="1550" spc="20">
                          <a:solidFill>
                            <a:srgbClr val="2D2B20"/>
                          </a:solidFill>
                          <a:latin typeface="Microsoft Sans Serif"/>
                          <a:cs typeface="Microsoft Sans Serif"/>
                        </a:rPr>
                        <a:t>t</a:t>
                      </a:r>
                      <a:r>
                        <a:rPr sz="1550" spc="25">
                          <a:solidFill>
                            <a:srgbClr val="2D2B20"/>
                          </a:solidFill>
                          <a:latin typeface="Microsoft Sans Serif"/>
                          <a:cs typeface="Microsoft Sans Serif"/>
                        </a:rPr>
                        <a:t>i</a:t>
                      </a:r>
                      <a:r>
                        <a:rPr sz="1550" spc="35">
                          <a:solidFill>
                            <a:srgbClr val="2D2B20"/>
                          </a:solidFill>
                          <a:latin typeface="Microsoft Sans Serif"/>
                          <a:cs typeface="Microsoft Sans Serif"/>
                        </a:rPr>
                        <a:t>o</a:t>
                      </a:r>
                      <a:r>
                        <a:rPr sz="1550">
                          <a:solidFill>
                            <a:srgbClr val="2D2B20"/>
                          </a:solidFill>
                          <a:latin typeface="Microsoft Sans Serif"/>
                          <a:cs typeface="Microsoft Sans Serif"/>
                        </a:rPr>
                        <a:t>n</a:t>
                      </a:r>
                      <a:r>
                        <a:rPr sz="1550" spc="-125">
                          <a:solidFill>
                            <a:srgbClr val="2D2B20"/>
                          </a:solidFill>
                          <a:latin typeface="Microsoft Sans Serif"/>
                          <a:cs typeface="Microsoft Sans Serif"/>
                        </a:rPr>
                        <a:t> </a:t>
                      </a:r>
                      <a:r>
                        <a:rPr sz="1550" spc="20">
                          <a:solidFill>
                            <a:srgbClr val="2D2B20"/>
                          </a:solidFill>
                          <a:latin typeface="Microsoft Sans Serif"/>
                          <a:cs typeface="Microsoft Sans Serif"/>
                        </a:rPr>
                        <a:t>(</a:t>
                      </a:r>
                      <a:r>
                        <a:rPr sz="1550" spc="35">
                          <a:solidFill>
                            <a:srgbClr val="2D2B20"/>
                          </a:solidFill>
                          <a:latin typeface="Microsoft Sans Serif"/>
                          <a:cs typeface="Microsoft Sans Serif"/>
                        </a:rPr>
                        <a:t>R</a:t>
                      </a:r>
                      <a:r>
                        <a:rPr sz="1550" spc="-15">
                          <a:solidFill>
                            <a:srgbClr val="2D2B20"/>
                          </a:solidFill>
                          <a:latin typeface="Microsoft Sans Serif"/>
                          <a:cs typeface="Microsoft Sans Serif"/>
                        </a:rPr>
                        <a:t>F</a:t>
                      </a:r>
                      <a:r>
                        <a:rPr sz="1550" spc="25">
                          <a:solidFill>
                            <a:srgbClr val="2D2B20"/>
                          </a:solidFill>
                          <a:latin typeface="Microsoft Sans Serif"/>
                          <a:cs typeface="Microsoft Sans Serif"/>
                        </a:rPr>
                        <a:t>I</a:t>
                      </a:r>
                      <a:r>
                        <a:rPr sz="1550" spc="20">
                          <a:solidFill>
                            <a:srgbClr val="2D2B20"/>
                          </a:solidFill>
                          <a:latin typeface="Microsoft Sans Serif"/>
                          <a:cs typeface="Microsoft Sans Serif"/>
                        </a:rPr>
                        <a:t>D</a:t>
                      </a:r>
                      <a:r>
                        <a:rPr sz="1550">
                          <a:solidFill>
                            <a:srgbClr val="2D2B20"/>
                          </a:solidFill>
                          <a:latin typeface="Microsoft Sans Serif"/>
                          <a:cs typeface="Microsoft Sans Serif"/>
                        </a:rPr>
                        <a:t>)</a:t>
                      </a:r>
                      <a:r>
                        <a:rPr sz="1550" spc="-15">
                          <a:solidFill>
                            <a:srgbClr val="2D2B20"/>
                          </a:solidFill>
                          <a:latin typeface="Microsoft Sans Serif"/>
                          <a:cs typeface="Microsoft Sans Serif"/>
                        </a:rPr>
                        <a:t> </a:t>
                      </a:r>
                      <a:r>
                        <a:rPr sz="1550" spc="20">
                          <a:solidFill>
                            <a:srgbClr val="2D2B20"/>
                          </a:solidFill>
                          <a:latin typeface="Microsoft Sans Serif"/>
                          <a:cs typeface="Microsoft Sans Serif"/>
                        </a:rPr>
                        <a:t>t</a:t>
                      </a:r>
                      <a:r>
                        <a:rPr sz="1550" spc="35">
                          <a:solidFill>
                            <a:srgbClr val="2D2B20"/>
                          </a:solidFill>
                          <a:latin typeface="Microsoft Sans Serif"/>
                          <a:cs typeface="Microsoft Sans Serif"/>
                        </a:rPr>
                        <a:t>e</a:t>
                      </a:r>
                      <a:r>
                        <a:rPr sz="1550" spc="65">
                          <a:solidFill>
                            <a:srgbClr val="2D2B20"/>
                          </a:solidFill>
                          <a:latin typeface="Microsoft Sans Serif"/>
                          <a:cs typeface="Microsoft Sans Serif"/>
                        </a:rPr>
                        <a:t>c</a:t>
                      </a:r>
                      <a:r>
                        <a:rPr sz="1550" spc="-15">
                          <a:solidFill>
                            <a:srgbClr val="2D2B20"/>
                          </a:solidFill>
                          <a:latin typeface="Microsoft Sans Serif"/>
                          <a:cs typeface="Microsoft Sans Serif"/>
                        </a:rPr>
                        <a:t>hn</a:t>
                      </a:r>
                      <a:r>
                        <a:rPr sz="1550" spc="35">
                          <a:solidFill>
                            <a:srgbClr val="2D2B20"/>
                          </a:solidFill>
                          <a:latin typeface="Microsoft Sans Serif"/>
                          <a:cs typeface="Microsoft Sans Serif"/>
                        </a:rPr>
                        <a:t>o</a:t>
                      </a:r>
                      <a:r>
                        <a:rPr sz="1550" spc="25">
                          <a:solidFill>
                            <a:srgbClr val="2D2B20"/>
                          </a:solidFill>
                          <a:latin typeface="Microsoft Sans Serif"/>
                          <a:cs typeface="Microsoft Sans Serif"/>
                        </a:rPr>
                        <a:t>l</a:t>
                      </a:r>
                      <a:r>
                        <a:rPr sz="1550" spc="35">
                          <a:solidFill>
                            <a:srgbClr val="2D2B20"/>
                          </a:solidFill>
                          <a:latin typeface="Microsoft Sans Serif"/>
                          <a:cs typeface="Microsoft Sans Serif"/>
                        </a:rPr>
                        <a:t>o</a:t>
                      </a:r>
                      <a:r>
                        <a:rPr sz="1550" spc="30">
                          <a:solidFill>
                            <a:srgbClr val="2D2B20"/>
                          </a:solidFill>
                          <a:latin typeface="Microsoft Sans Serif"/>
                          <a:cs typeface="Microsoft Sans Serif"/>
                        </a:rPr>
                        <a:t>g</a:t>
                      </a:r>
                      <a:r>
                        <a:rPr sz="1550" spc="-40">
                          <a:solidFill>
                            <a:srgbClr val="2D2B20"/>
                          </a:solidFill>
                          <a:latin typeface="Microsoft Sans Serif"/>
                          <a:cs typeface="Microsoft Sans Serif"/>
                        </a:rPr>
                        <a:t>y</a:t>
                      </a:r>
                      <a:r>
                        <a:rPr sz="1550">
                          <a:solidFill>
                            <a:srgbClr val="2D2B20"/>
                          </a:solidFill>
                          <a:latin typeface="Microsoft Sans Serif"/>
                          <a:cs typeface="Microsoft Sans Serif"/>
                        </a:rPr>
                        <a:t>.</a:t>
                      </a:r>
                      <a:endParaRPr sz="1550">
                        <a:latin typeface="Microsoft Sans Serif"/>
                        <a:cs typeface="Microsoft Sans Serif"/>
                      </a:endParaRPr>
                    </a:p>
                  </a:txBody>
                  <a:tcPr marL="0" marR="0" marT="37465"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E8E8E8"/>
                    </a:solidFill>
                  </a:tcPr>
                </a:tc>
                <a:extLst>
                  <a:ext uri="{0D108BD9-81ED-4DB2-BD59-A6C34878D82A}">
                    <a16:rowId xmlns:a16="http://schemas.microsoft.com/office/drawing/2014/main" val="10002"/>
                  </a:ext>
                </a:extLst>
              </a:tr>
              <a:tr h="1296187">
                <a:tc>
                  <a:txBody>
                    <a:bodyPr/>
                    <a:lstStyle/>
                    <a:p>
                      <a:pPr marL="92075">
                        <a:lnSpc>
                          <a:spcPct val="100000"/>
                        </a:lnSpc>
                        <a:spcBef>
                          <a:spcPts val="355"/>
                        </a:spcBef>
                      </a:pPr>
                      <a:r>
                        <a:rPr sz="2000" spc="-50">
                          <a:solidFill>
                            <a:srgbClr val="2D2B20"/>
                          </a:solidFill>
                          <a:latin typeface="Microsoft Sans Serif"/>
                          <a:cs typeface="Microsoft Sans Serif"/>
                        </a:rPr>
                        <a:t>6.</a:t>
                      </a:r>
                      <a:endParaRPr sz="2000">
                        <a:latin typeface="Microsoft Sans Serif"/>
                        <a:cs typeface="Microsoft Sans Serif"/>
                      </a:endParaRPr>
                    </a:p>
                  </a:txBody>
                  <a:tcPr marL="0" marR="0" marT="45085"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CDCDCC"/>
                    </a:solidFill>
                  </a:tcPr>
                </a:tc>
                <a:tc>
                  <a:txBody>
                    <a:bodyPr/>
                    <a:lstStyle/>
                    <a:p>
                      <a:pPr marL="92075" marR="173990">
                        <a:lnSpc>
                          <a:spcPct val="103200"/>
                        </a:lnSpc>
                        <a:spcBef>
                          <a:spcPts val="280"/>
                        </a:spcBef>
                      </a:pPr>
                      <a:r>
                        <a:rPr sz="2000" spc="-30">
                          <a:solidFill>
                            <a:srgbClr val="2D2B20"/>
                          </a:solidFill>
                          <a:latin typeface="Microsoft Sans Serif"/>
                          <a:cs typeface="Microsoft Sans Serif"/>
                        </a:rPr>
                        <a:t>https://link.springer.com/book/1 </a:t>
                      </a:r>
                      <a:r>
                        <a:rPr sz="2000" spc="-520">
                          <a:solidFill>
                            <a:srgbClr val="2D2B20"/>
                          </a:solidFill>
                          <a:latin typeface="Microsoft Sans Serif"/>
                          <a:cs typeface="Microsoft Sans Serif"/>
                        </a:rPr>
                        <a:t> </a:t>
                      </a:r>
                      <a:r>
                        <a:rPr sz="2000" spc="25">
                          <a:solidFill>
                            <a:srgbClr val="2D2B20"/>
                          </a:solidFill>
                          <a:latin typeface="Microsoft Sans Serif"/>
                          <a:cs typeface="Microsoft Sans Serif"/>
                        </a:rPr>
                        <a:t>0.1007/978-3-540-35220-4</a:t>
                      </a:r>
                      <a:endParaRPr sz="2000">
                        <a:latin typeface="Microsoft Sans Serif"/>
                        <a:cs typeface="Microsoft Sans Serif"/>
                      </a:endParaRPr>
                    </a:p>
                  </a:txBody>
                  <a:tcPr marL="0" marR="0" marT="35560"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CDCDCC"/>
                    </a:solidFill>
                  </a:tcPr>
                </a:tc>
                <a:tc>
                  <a:txBody>
                    <a:bodyPr/>
                    <a:lstStyle/>
                    <a:p>
                      <a:pPr marL="95250">
                        <a:lnSpc>
                          <a:spcPct val="100000"/>
                        </a:lnSpc>
                        <a:spcBef>
                          <a:spcPts val="355"/>
                        </a:spcBef>
                      </a:pPr>
                      <a:r>
                        <a:rPr sz="2000" u="heavy" spc="-85">
                          <a:solidFill>
                            <a:srgbClr val="2D2B20"/>
                          </a:solidFill>
                          <a:uFill>
                            <a:solidFill>
                              <a:srgbClr val="2D2B20"/>
                            </a:solidFill>
                          </a:uFill>
                          <a:latin typeface="Microsoft Sans Serif"/>
                          <a:cs typeface="Microsoft Sans Serif"/>
                          <a:hlinkClick r:id="rId4"/>
                        </a:rPr>
                        <a:t>Michael</a:t>
                      </a:r>
                      <a:r>
                        <a:rPr sz="2000" u="heavy" spc="65">
                          <a:solidFill>
                            <a:srgbClr val="2D2B20"/>
                          </a:solidFill>
                          <a:uFill>
                            <a:solidFill>
                              <a:srgbClr val="2D2B20"/>
                            </a:solidFill>
                          </a:uFill>
                          <a:latin typeface="Microsoft Sans Serif"/>
                          <a:cs typeface="Microsoft Sans Serif"/>
                          <a:hlinkClick r:id="rId4"/>
                        </a:rPr>
                        <a:t> </a:t>
                      </a:r>
                      <a:r>
                        <a:rPr sz="2000" u="heavy" spc="-120">
                          <a:solidFill>
                            <a:srgbClr val="2D2B20"/>
                          </a:solidFill>
                          <a:uFill>
                            <a:solidFill>
                              <a:srgbClr val="2D2B20"/>
                            </a:solidFill>
                          </a:uFill>
                          <a:latin typeface="Microsoft Sans Serif"/>
                          <a:cs typeface="Microsoft Sans Serif"/>
                          <a:hlinkClick r:id="rId4"/>
                        </a:rPr>
                        <a:t>Hompel</a:t>
                      </a:r>
                      <a:endParaRPr sz="2000">
                        <a:latin typeface="Microsoft Sans Serif"/>
                        <a:cs typeface="Microsoft Sans Serif"/>
                      </a:endParaRPr>
                    </a:p>
                  </a:txBody>
                  <a:tcPr marL="0" marR="0" marT="45085"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CDCDCC"/>
                    </a:solidFill>
                  </a:tcPr>
                </a:tc>
                <a:tc>
                  <a:txBody>
                    <a:bodyPr/>
                    <a:lstStyle/>
                    <a:p>
                      <a:pPr marL="96520" marR="172085">
                        <a:lnSpc>
                          <a:spcPct val="99100"/>
                        </a:lnSpc>
                        <a:spcBef>
                          <a:spcPts val="350"/>
                        </a:spcBef>
                      </a:pPr>
                      <a:r>
                        <a:rPr sz="1800" spc="35">
                          <a:solidFill>
                            <a:srgbClr val="2D2B20"/>
                          </a:solidFill>
                          <a:latin typeface="Microsoft Sans Serif"/>
                          <a:cs typeface="Microsoft Sans Serif"/>
                        </a:rPr>
                        <a:t>A</a:t>
                      </a:r>
                      <a:r>
                        <a:rPr sz="1800" spc="-20">
                          <a:solidFill>
                            <a:srgbClr val="2D2B20"/>
                          </a:solidFill>
                          <a:latin typeface="Microsoft Sans Serif"/>
                          <a:cs typeface="Microsoft Sans Serif"/>
                        </a:rPr>
                        <a:t>l</a:t>
                      </a:r>
                      <a:r>
                        <a:rPr sz="1800" spc="35">
                          <a:solidFill>
                            <a:srgbClr val="2D2B20"/>
                          </a:solidFill>
                          <a:latin typeface="Microsoft Sans Serif"/>
                          <a:cs typeface="Microsoft Sans Serif"/>
                        </a:rPr>
                        <a:t>th</a:t>
                      </a:r>
                      <a:r>
                        <a:rPr sz="1800">
                          <a:solidFill>
                            <a:srgbClr val="2D2B20"/>
                          </a:solidFill>
                          <a:latin typeface="Microsoft Sans Serif"/>
                          <a:cs typeface="Microsoft Sans Serif"/>
                        </a:rPr>
                        <a:t>o</a:t>
                      </a:r>
                      <a:r>
                        <a:rPr sz="1800" spc="35">
                          <a:solidFill>
                            <a:srgbClr val="2D2B20"/>
                          </a:solidFill>
                          <a:latin typeface="Microsoft Sans Serif"/>
                          <a:cs typeface="Microsoft Sans Serif"/>
                        </a:rPr>
                        <a:t>u</a:t>
                      </a:r>
                      <a:r>
                        <a:rPr sz="1800" spc="-20">
                          <a:solidFill>
                            <a:srgbClr val="2D2B20"/>
                          </a:solidFill>
                          <a:latin typeface="Microsoft Sans Serif"/>
                          <a:cs typeface="Microsoft Sans Serif"/>
                        </a:rPr>
                        <a:t>g</a:t>
                      </a:r>
                      <a:r>
                        <a:rPr sz="1800">
                          <a:solidFill>
                            <a:srgbClr val="2D2B20"/>
                          </a:solidFill>
                          <a:latin typeface="Microsoft Sans Serif"/>
                          <a:cs typeface="Microsoft Sans Serif"/>
                        </a:rPr>
                        <a:t>h</a:t>
                      </a:r>
                      <a:r>
                        <a:rPr sz="1800" spc="-70">
                          <a:solidFill>
                            <a:srgbClr val="2D2B20"/>
                          </a:solidFill>
                          <a:latin typeface="Microsoft Sans Serif"/>
                          <a:cs typeface="Microsoft Sans Serif"/>
                        </a:rPr>
                        <a:t> </a:t>
                      </a:r>
                      <a:r>
                        <a:rPr sz="1800" spc="35">
                          <a:solidFill>
                            <a:srgbClr val="2D2B20"/>
                          </a:solidFill>
                          <a:latin typeface="Microsoft Sans Serif"/>
                          <a:cs typeface="Microsoft Sans Serif"/>
                        </a:rPr>
                        <a:t>th</a:t>
                      </a:r>
                      <a:r>
                        <a:rPr sz="1800">
                          <a:solidFill>
                            <a:srgbClr val="2D2B20"/>
                          </a:solidFill>
                          <a:latin typeface="Microsoft Sans Serif"/>
                          <a:cs typeface="Microsoft Sans Serif"/>
                        </a:rPr>
                        <a:t>e</a:t>
                      </a:r>
                      <a:r>
                        <a:rPr sz="1800" spc="-100">
                          <a:solidFill>
                            <a:srgbClr val="2D2B20"/>
                          </a:solidFill>
                          <a:latin typeface="Microsoft Sans Serif"/>
                          <a:cs typeface="Microsoft Sans Serif"/>
                        </a:rPr>
                        <a:t> </a:t>
                      </a:r>
                      <a:r>
                        <a:rPr sz="1800" spc="35">
                          <a:solidFill>
                            <a:srgbClr val="2D2B20"/>
                          </a:solidFill>
                          <a:latin typeface="Microsoft Sans Serif"/>
                          <a:cs typeface="Microsoft Sans Serif"/>
                        </a:rPr>
                        <a:t>t</a:t>
                      </a:r>
                      <a:r>
                        <a:rPr sz="1800">
                          <a:solidFill>
                            <a:srgbClr val="2D2B20"/>
                          </a:solidFill>
                          <a:latin typeface="Microsoft Sans Serif"/>
                          <a:cs typeface="Microsoft Sans Serif"/>
                        </a:rPr>
                        <a:t>erm</a:t>
                      </a:r>
                      <a:r>
                        <a:rPr sz="1800" spc="50">
                          <a:solidFill>
                            <a:srgbClr val="2D2B20"/>
                          </a:solidFill>
                          <a:latin typeface="Microsoft Sans Serif"/>
                          <a:cs typeface="Microsoft Sans Serif"/>
                        </a:rPr>
                        <a:t> </a:t>
                      </a:r>
                      <a:r>
                        <a:rPr sz="1800" spc="-75">
                          <a:solidFill>
                            <a:srgbClr val="2D2B20"/>
                          </a:solidFill>
                          <a:latin typeface="Microsoft Sans Serif"/>
                          <a:cs typeface="Microsoft Sans Serif"/>
                        </a:rPr>
                        <a:t>w</a:t>
                      </a:r>
                      <a:r>
                        <a:rPr sz="1800" spc="-20">
                          <a:solidFill>
                            <a:srgbClr val="2D2B20"/>
                          </a:solidFill>
                          <a:latin typeface="Microsoft Sans Serif"/>
                          <a:cs typeface="Microsoft Sans Serif"/>
                        </a:rPr>
                        <a:t>a</a:t>
                      </a:r>
                      <a:r>
                        <a:rPr sz="1800">
                          <a:solidFill>
                            <a:srgbClr val="2D2B20"/>
                          </a:solidFill>
                          <a:latin typeface="Microsoft Sans Serif"/>
                          <a:cs typeface="Microsoft Sans Serif"/>
                        </a:rPr>
                        <a:t>re</a:t>
                      </a:r>
                      <a:r>
                        <a:rPr sz="1800" spc="35">
                          <a:solidFill>
                            <a:srgbClr val="2D2B20"/>
                          </a:solidFill>
                          <a:latin typeface="Microsoft Sans Serif"/>
                          <a:cs typeface="Microsoft Sans Serif"/>
                        </a:rPr>
                        <a:t>h</a:t>
                      </a:r>
                      <a:r>
                        <a:rPr sz="1800">
                          <a:solidFill>
                            <a:srgbClr val="2D2B20"/>
                          </a:solidFill>
                          <a:latin typeface="Microsoft Sans Serif"/>
                          <a:cs typeface="Microsoft Sans Serif"/>
                        </a:rPr>
                        <a:t>o</a:t>
                      </a:r>
                      <a:r>
                        <a:rPr sz="1800" spc="35">
                          <a:solidFill>
                            <a:srgbClr val="2D2B20"/>
                          </a:solidFill>
                          <a:latin typeface="Microsoft Sans Serif"/>
                          <a:cs typeface="Microsoft Sans Serif"/>
                        </a:rPr>
                        <a:t>u</a:t>
                      </a:r>
                      <a:r>
                        <a:rPr sz="1800">
                          <a:solidFill>
                            <a:srgbClr val="2D2B20"/>
                          </a:solidFill>
                          <a:latin typeface="Microsoft Sans Serif"/>
                          <a:cs typeface="Microsoft Sans Serif"/>
                        </a:rPr>
                        <a:t>s</a:t>
                      </a:r>
                      <a:r>
                        <a:rPr sz="1800" spc="-15">
                          <a:solidFill>
                            <a:srgbClr val="2D2B20"/>
                          </a:solidFill>
                          <a:latin typeface="Microsoft Sans Serif"/>
                          <a:cs typeface="Microsoft Sans Serif"/>
                        </a:rPr>
                        <a:t>i</a:t>
                      </a:r>
                      <a:r>
                        <a:rPr sz="1800" spc="35">
                          <a:solidFill>
                            <a:srgbClr val="2D2B20"/>
                          </a:solidFill>
                          <a:latin typeface="Microsoft Sans Serif"/>
                          <a:cs typeface="Microsoft Sans Serif"/>
                        </a:rPr>
                        <a:t>n</a:t>
                      </a:r>
                      <a:r>
                        <a:rPr sz="1800">
                          <a:solidFill>
                            <a:srgbClr val="2D2B20"/>
                          </a:solidFill>
                          <a:latin typeface="Microsoft Sans Serif"/>
                          <a:cs typeface="Microsoft Sans Serif"/>
                        </a:rPr>
                        <a:t>g</a:t>
                      </a:r>
                      <a:r>
                        <a:rPr sz="1800" spc="-45">
                          <a:solidFill>
                            <a:srgbClr val="2D2B20"/>
                          </a:solidFill>
                          <a:latin typeface="Microsoft Sans Serif"/>
                          <a:cs typeface="Microsoft Sans Serif"/>
                        </a:rPr>
                        <a:t> </a:t>
                      </a:r>
                      <a:r>
                        <a:rPr sz="1800">
                          <a:solidFill>
                            <a:srgbClr val="2D2B20"/>
                          </a:solidFill>
                          <a:latin typeface="Microsoft Sans Serif"/>
                          <a:cs typeface="Microsoft Sans Serif"/>
                        </a:rPr>
                        <a:t>r</a:t>
                      </a:r>
                      <a:r>
                        <a:rPr sz="1800" spc="-15">
                          <a:solidFill>
                            <a:srgbClr val="2D2B20"/>
                          </a:solidFill>
                          <a:latin typeface="Microsoft Sans Serif"/>
                          <a:cs typeface="Microsoft Sans Serif"/>
                        </a:rPr>
                        <a:t>a</a:t>
                      </a:r>
                      <a:r>
                        <a:rPr sz="1800" spc="-20">
                          <a:solidFill>
                            <a:srgbClr val="2D2B20"/>
                          </a:solidFill>
                          <a:latin typeface="Microsoft Sans Serif"/>
                          <a:cs typeface="Microsoft Sans Serif"/>
                        </a:rPr>
                        <a:t>i</a:t>
                      </a:r>
                      <a:r>
                        <a:rPr sz="1800">
                          <a:solidFill>
                            <a:srgbClr val="2D2B20"/>
                          </a:solidFill>
                          <a:latin typeface="Microsoft Sans Serif"/>
                          <a:cs typeface="Microsoft Sans Serif"/>
                        </a:rPr>
                        <a:t>ses</a:t>
                      </a:r>
                      <a:r>
                        <a:rPr sz="1800" spc="50">
                          <a:solidFill>
                            <a:srgbClr val="2D2B20"/>
                          </a:solidFill>
                          <a:latin typeface="Microsoft Sans Serif"/>
                          <a:cs typeface="Microsoft Sans Serif"/>
                        </a:rPr>
                        <a:t> </a:t>
                      </a:r>
                      <a:r>
                        <a:rPr sz="1800" spc="35">
                          <a:solidFill>
                            <a:srgbClr val="2D2B20"/>
                          </a:solidFill>
                          <a:latin typeface="Microsoft Sans Serif"/>
                          <a:cs typeface="Microsoft Sans Serif"/>
                        </a:rPr>
                        <a:t>n</a:t>
                      </a:r>
                      <a:r>
                        <a:rPr sz="1800">
                          <a:solidFill>
                            <a:srgbClr val="2D2B20"/>
                          </a:solidFill>
                          <a:latin typeface="Microsoft Sans Serif"/>
                          <a:cs typeface="Microsoft Sans Serif"/>
                        </a:rPr>
                        <a:t>e</a:t>
                      </a:r>
                      <a:r>
                        <a:rPr sz="1800" spc="-20">
                          <a:solidFill>
                            <a:srgbClr val="2D2B20"/>
                          </a:solidFill>
                          <a:latin typeface="Microsoft Sans Serif"/>
                          <a:cs typeface="Microsoft Sans Serif"/>
                        </a:rPr>
                        <a:t>ga</a:t>
                      </a:r>
                      <a:r>
                        <a:rPr sz="1800" spc="35">
                          <a:solidFill>
                            <a:srgbClr val="2D2B20"/>
                          </a:solidFill>
                          <a:latin typeface="Microsoft Sans Serif"/>
                          <a:cs typeface="Microsoft Sans Serif"/>
                        </a:rPr>
                        <a:t>t</a:t>
                      </a:r>
                      <a:r>
                        <a:rPr sz="1800" spc="-20">
                          <a:solidFill>
                            <a:srgbClr val="2D2B20"/>
                          </a:solidFill>
                          <a:latin typeface="Microsoft Sans Serif"/>
                          <a:cs typeface="Microsoft Sans Serif"/>
                        </a:rPr>
                        <a:t>i</a:t>
                      </a:r>
                      <a:r>
                        <a:rPr sz="1800" spc="35">
                          <a:solidFill>
                            <a:srgbClr val="2D2B20"/>
                          </a:solidFill>
                          <a:latin typeface="Microsoft Sans Serif"/>
                          <a:cs typeface="Microsoft Sans Serif"/>
                        </a:rPr>
                        <a:t>v</a:t>
                      </a:r>
                      <a:r>
                        <a:rPr sz="1800">
                          <a:solidFill>
                            <a:srgbClr val="2D2B20"/>
                          </a:solidFill>
                          <a:latin typeface="Microsoft Sans Serif"/>
                          <a:cs typeface="Microsoft Sans Serif"/>
                        </a:rPr>
                        <a:t>e</a:t>
                      </a:r>
                      <a:r>
                        <a:rPr sz="1800" spc="-100">
                          <a:solidFill>
                            <a:srgbClr val="2D2B20"/>
                          </a:solidFill>
                          <a:latin typeface="Microsoft Sans Serif"/>
                          <a:cs typeface="Microsoft Sans Serif"/>
                        </a:rPr>
                        <a:t> </a:t>
                      </a:r>
                      <a:r>
                        <a:rPr sz="1800" spc="-20">
                          <a:solidFill>
                            <a:srgbClr val="2D2B20"/>
                          </a:solidFill>
                          <a:latin typeface="Microsoft Sans Serif"/>
                          <a:cs typeface="Microsoft Sans Serif"/>
                        </a:rPr>
                        <a:t>i</a:t>
                      </a:r>
                      <a:r>
                        <a:rPr sz="1800">
                          <a:solidFill>
                            <a:srgbClr val="2D2B20"/>
                          </a:solidFill>
                          <a:latin typeface="Microsoft Sans Serif"/>
                          <a:cs typeface="Microsoft Sans Serif"/>
                        </a:rPr>
                        <a:t>m</a:t>
                      </a:r>
                      <a:r>
                        <a:rPr sz="1800" spc="-20">
                          <a:solidFill>
                            <a:srgbClr val="2D2B20"/>
                          </a:solidFill>
                          <a:latin typeface="Microsoft Sans Serif"/>
                          <a:cs typeface="Microsoft Sans Serif"/>
                        </a:rPr>
                        <a:t>ag</a:t>
                      </a:r>
                      <a:r>
                        <a:rPr sz="1800">
                          <a:solidFill>
                            <a:srgbClr val="2D2B20"/>
                          </a:solidFill>
                          <a:latin typeface="Microsoft Sans Serif"/>
                          <a:cs typeface="Microsoft Sans Serif"/>
                        </a:rPr>
                        <a:t>es</a:t>
                      </a:r>
                      <a:r>
                        <a:rPr sz="1800" spc="50">
                          <a:solidFill>
                            <a:srgbClr val="2D2B20"/>
                          </a:solidFill>
                          <a:latin typeface="Microsoft Sans Serif"/>
                          <a:cs typeface="Microsoft Sans Serif"/>
                        </a:rPr>
                        <a:t> </a:t>
                      </a:r>
                      <a:r>
                        <a:rPr sz="1800" spc="-20">
                          <a:solidFill>
                            <a:srgbClr val="2D2B20"/>
                          </a:solidFill>
                          <a:latin typeface="Microsoft Sans Serif"/>
                          <a:cs typeface="Microsoft Sans Serif"/>
                        </a:rPr>
                        <a:t>li</a:t>
                      </a:r>
                      <a:r>
                        <a:rPr sz="1800" spc="35">
                          <a:solidFill>
                            <a:srgbClr val="2D2B20"/>
                          </a:solidFill>
                          <a:latin typeface="Microsoft Sans Serif"/>
                          <a:cs typeface="Microsoft Sans Serif"/>
                        </a:rPr>
                        <a:t>k</a:t>
                      </a:r>
                      <a:r>
                        <a:rPr sz="1800">
                          <a:solidFill>
                            <a:srgbClr val="2D2B20"/>
                          </a:solidFill>
                          <a:latin typeface="Microsoft Sans Serif"/>
                          <a:cs typeface="Microsoft Sans Serif"/>
                        </a:rPr>
                        <a:t>e  </a:t>
                      </a:r>
                      <a:r>
                        <a:rPr sz="1800" spc="-114">
                          <a:solidFill>
                            <a:srgbClr val="2D2B20"/>
                          </a:solidFill>
                          <a:latin typeface="Microsoft Sans Serif"/>
                          <a:cs typeface="Microsoft Sans Serif"/>
                        </a:rPr>
                        <a:t>high </a:t>
                      </a:r>
                      <a:r>
                        <a:rPr sz="1800" spc="-185">
                          <a:solidFill>
                            <a:srgbClr val="2D2B20"/>
                          </a:solidFill>
                          <a:latin typeface="Microsoft Sans Serif"/>
                          <a:cs typeface="Microsoft Sans Serif"/>
                        </a:rPr>
                        <a:t>costs</a:t>
                      </a:r>
                      <a:r>
                        <a:rPr sz="1800" spc="-180">
                          <a:solidFill>
                            <a:srgbClr val="2D2B20"/>
                          </a:solidFill>
                          <a:latin typeface="Microsoft Sans Serif"/>
                          <a:cs typeface="Microsoft Sans Serif"/>
                        </a:rPr>
                        <a:t> </a:t>
                      </a:r>
                      <a:r>
                        <a:rPr sz="1800" spc="-75">
                          <a:solidFill>
                            <a:srgbClr val="2D2B20"/>
                          </a:solidFill>
                          <a:latin typeface="Microsoft Sans Serif"/>
                          <a:cs typeface="Microsoft Sans Serif"/>
                        </a:rPr>
                        <a:t>and </a:t>
                      </a:r>
                      <a:r>
                        <a:rPr sz="1800" spc="-80">
                          <a:solidFill>
                            <a:srgbClr val="2D2B20"/>
                          </a:solidFill>
                          <a:latin typeface="Microsoft Sans Serif"/>
                          <a:cs typeface="Microsoft Sans Serif"/>
                        </a:rPr>
                        <a:t>non-value-adding </a:t>
                      </a:r>
                      <a:r>
                        <a:rPr sz="1800" spc="-140">
                          <a:solidFill>
                            <a:srgbClr val="2D2B20"/>
                          </a:solidFill>
                          <a:latin typeface="Microsoft Sans Serif"/>
                          <a:cs typeface="Microsoft Sans Serif"/>
                        </a:rPr>
                        <a:t>times,</a:t>
                      </a:r>
                      <a:r>
                        <a:rPr sz="1800" spc="-135">
                          <a:solidFill>
                            <a:srgbClr val="2D2B20"/>
                          </a:solidFill>
                          <a:latin typeface="Microsoft Sans Serif"/>
                          <a:cs typeface="Microsoft Sans Serif"/>
                        </a:rPr>
                        <a:t> </a:t>
                      </a:r>
                      <a:r>
                        <a:rPr sz="1800" spc="-130">
                          <a:solidFill>
                            <a:srgbClr val="2D2B20"/>
                          </a:solidFill>
                          <a:latin typeface="Microsoft Sans Serif"/>
                          <a:cs typeface="Microsoft Sans Serif"/>
                        </a:rPr>
                        <a:t>in</a:t>
                      </a:r>
                      <a:r>
                        <a:rPr sz="1800" spc="-125">
                          <a:solidFill>
                            <a:srgbClr val="2D2B20"/>
                          </a:solidFill>
                          <a:latin typeface="Microsoft Sans Serif"/>
                          <a:cs typeface="Microsoft Sans Serif"/>
                        </a:rPr>
                        <a:t> </a:t>
                      </a:r>
                      <a:r>
                        <a:rPr sz="1800" spc="-80">
                          <a:solidFill>
                            <a:srgbClr val="2D2B20"/>
                          </a:solidFill>
                          <a:latin typeface="Microsoft Sans Serif"/>
                          <a:cs typeface="Microsoft Sans Serif"/>
                        </a:rPr>
                        <a:t>practice </a:t>
                      </a:r>
                      <a:r>
                        <a:rPr sz="1800" spc="-180">
                          <a:solidFill>
                            <a:srgbClr val="2D2B20"/>
                          </a:solidFill>
                          <a:latin typeface="Microsoft Sans Serif"/>
                          <a:cs typeface="Microsoft Sans Serif"/>
                        </a:rPr>
                        <a:t>most </a:t>
                      </a:r>
                      <a:r>
                        <a:rPr sz="1800" spc="-175">
                          <a:solidFill>
                            <a:srgbClr val="2D2B20"/>
                          </a:solidFill>
                          <a:latin typeface="Microsoft Sans Serif"/>
                          <a:cs typeface="Microsoft Sans Serif"/>
                        </a:rPr>
                        <a:t> </a:t>
                      </a:r>
                      <a:r>
                        <a:rPr sz="1800" spc="-20">
                          <a:solidFill>
                            <a:srgbClr val="2D2B20"/>
                          </a:solidFill>
                          <a:latin typeface="Microsoft Sans Serif"/>
                          <a:cs typeface="Microsoft Sans Serif"/>
                        </a:rPr>
                        <a:t>b</a:t>
                      </a:r>
                      <a:r>
                        <a:rPr sz="1800">
                          <a:solidFill>
                            <a:srgbClr val="2D2B20"/>
                          </a:solidFill>
                          <a:latin typeface="Microsoft Sans Serif"/>
                          <a:cs typeface="Microsoft Sans Serif"/>
                        </a:rPr>
                        <a:t>r</a:t>
                      </a:r>
                      <a:r>
                        <a:rPr sz="1800" spc="-15">
                          <a:solidFill>
                            <a:srgbClr val="2D2B20"/>
                          </a:solidFill>
                          <a:latin typeface="Microsoft Sans Serif"/>
                          <a:cs typeface="Microsoft Sans Serif"/>
                        </a:rPr>
                        <a:t>a</a:t>
                      </a:r>
                      <a:r>
                        <a:rPr sz="1800" spc="35">
                          <a:solidFill>
                            <a:srgbClr val="2D2B20"/>
                          </a:solidFill>
                          <a:latin typeface="Microsoft Sans Serif"/>
                          <a:cs typeface="Microsoft Sans Serif"/>
                        </a:rPr>
                        <a:t>n</a:t>
                      </a:r>
                      <a:r>
                        <a:rPr sz="1800" spc="55">
                          <a:solidFill>
                            <a:srgbClr val="2D2B20"/>
                          </a:solidFill>
                          <a:latin typeface="Microsoft Sans Serif"/>
                          <a:cs typeface="Microsoft Sans Serif"/>
                        </a:rPr>
                        <a:t>c</a:t>
                      </a:r>
                      <a:r>
                        <a:rPr sz="1800" spc="35">
                          <a:solidFill>
                            <a:srgbClr val="2D2B20"/>
                          </a:solidFill>
                          <a:latin typeface="Microsoft Sans Serif"/>
                          <a:cs typeface="Microsoft Sans Serif"/>
                        </a:rPr>
                        <a:t>h</a:t>
                      </a:r>
                      <a:r>
                        <a:rPr sz="1800">
                          <a:solidFill>
                            <a:srgbClr val="2D2B20"/>
                          </a:solidFill>
                          <a:latin typeface="Microsoft Sans Serif"/>
                          <a:cs typeface="Microsoft Sans Serif"/>
                        </a:rPr>
                        <a:t>es</a:t>
                      </a:r>
                      <a:r>
                        <a:rPr sz="1800" spc="-25">
                          <a:solidFill>
                            <a:srgbClr val="2D2B20"/>
                          </a:solidFill>
                          <a:latin typeface="Microsoft Sans Serif"/>
                          <a:cs typeface="Microsoft Sans Serif"/>
                        </a:rPr>
                        <a:t> </a:t>
                      </a:r>
                      <a:r>
                        <a:rPr sz="1800" spc="-20">
                          <a:solidFill>
                            <a:srgbClr val="2D2B20"/>
                          </a:solidFill>
                          <a:latin typeface="Microsoft Sans Serif"/>
                          <a:cs typeface="Microsoft Sans Serif"/>
                        </a:rPr>
                        <a:t>a</a:t>
                      </a:r>
                      <a:r>
                        <a:rPr sz="1800">
                          <a:solidFill>
                            <a:srgbClr val="2D2B20"/>
                          </a:solidFill>
                          <a:latin typeface="Microsoft Sans Serif"/>
                          <a:cs typeface="Microsoft Sans Serif"/>
                        </a:rPr>
                        <a:t>re</a:t>
                      </a:r>
                      <a:r>
                        <a:rPr sz="1800" spc="50">
                          <a:solidFill>
                            <a:srgbClr val="2D2B20"/>
                          </a:solidFill>
                          <a:latin typeface="Microsoft Sans Serif"/>
                          <a:cs typeface="Microsoft Sans Serif"/>
                        </a:rPr>
                        <a:t> </a:t>
                      </a:r>
                      <a:r>
                        <a:rPr sz="1800" spc="-20">
                          <a:solidFill>
                            <a:srgbClr val="2D2B20"/>
                          </a:solidFill>
                          <a:latin typeface="Microsoft Sans Serif"/>
                          <a:cs typeface="Microsoft Sans Serif"/>
                        </a:rPr>
                        <a:t>b</a:t>
                      </a:r>
                      <a:r>
                        <a:rPr sz="1800">
                          <a:solidFill>
                            <a:srgbClr val="2D2B20"/>
                          </a:solidFill>
                          <a:latin typeface="Microsoft Sans Serif"/>
                          <a:cs typeface="Microsoft Sans Serif"/>
                        </a:rPr>
                        <a:t>o</a:t>
                      </a:r>
                      <a:r>
                        <a:rPr sz="1800" spc="35">
                          <a:solidFill>
                            <a:srgbClr val="2D2B20"/>
                          </a:solidFill>
                          <a:latin typeface="Microsoft Sans Serif"/>
                          <a:cs typeface="Microsoft Sans Serif"/>
                        </a:rPr>
                        <a:t>un</a:t>
                      </a:r>
                      <a:r>
                        <a:rPr sz="1800">
                          <a:solidFill>
                            <a:srgbClr val="2D2B20"/>
                          </a:solidFill>
                          <a:latin typeface="Microsoft Sans Serif"/>
                          <a:cs typeface="Microsoft Sans Serif"/>
                        </a:rPr>
                        <a:t>d</a:t>
                      </a:r>
                      <a:r>
                        <a:rPr sz="1800" spc="-45">
                          <a:solidFill>
                            <a:srgbClr val="2D2B20"/>
                          </a:solidFill>
                          <a:latin typeface="Microsoft Sans Serif"/>
                          <a:cs typeface="Microsoft Sans Serif"/>
                        </a:rPr>
                        <a:t> </a:t>
                      </a:r>
                      <a:r>
                        <a:rPr sz="1800" spc="35">
                          <a:solidFill>
                            <a:srgbClr val="2D2B20"/>
                          </a:solidFill>
                          <a:latin typeface="Microsoft Sans Serif"/>
                          <a:cs typeface="Microsoft Sans Serif"/>
                        </a:rPr>
                        <a:t>t</a:t>
                      </a:r>
                      <a:r>
                        <a:rPr sz="1800">
                          <a:solidFill>
                            <a:srgbClr val="2D2B20"/>
                          </a:solidFill>
                          <a:latin typeface="Microsoft Sans Serif"/>
                          <a:cs typeface="Microsoft Sans Serif"/>
                        </a:rPr>
                        <a:t>o</a:t>
                      </a:r>
                      <a:r>
                        <a:rPr sz="1800" spc="-25">
                          <a:solidFill>
                            <a:srgbClr val="2D2B20"/>
                          </a:solidFill>
                          <a:latin typeface="Microsoft Sans Serif"/>
                          <a:cs typeface="Microsoft Sans Serif"/>
                        </a:rPr>
                        <a:t> </a:t>
                      </a:r>
                      <a:r>
                        <a:rPr sz="1800">
                          <a:solidFill>
                            <a:srgbClr val="2D2B20"/>
                          </a:solidFill>
                          <a:latin typeface="Microsoft Sans Serif"/>
                          <a:cs typeface="Microsoft Sans Serif"/>
                        </a:rPr>
                        <a:t>s</a:t>
                      </a:r>
                      <a:r>
                        <a:rPr sz="1800" spc="40">
                          <a:solidFill>
                            <a:srgbClr val="2D2B20"/>
                          </a:solidFill>
                          <a:latin typeface="Microsoft Sans Serif"/>
                          <a:cs typeface="Microsoft Sans Serif"/>
                        </a:rPr>
                        <a:t>t</a:t>
                      </a:r>
                      <a:r>
                        <a:rPr sz="1800">
                          <a:solidFill>
                            <a:srgbClr val="2D2B20"/>
                          </a:solidFill>
                          <a:latin typeface="Microsoft Sans Serif"/>
                          <a:cs typeface="Microsoft Sans Serif"/>
                        </a:rPr>
                        <a:t>ore</a:t>
                      </a:r>
                      <a:r>
                        <a:rPr sz="1800" spc="-25">
                          <a:solidFill>
                            <a:srgbClr val="2D2B20"/>
                          </a:solidFill>
                          <a:latin typeface="Microsoft Sans Serif"/>
                          <a:cs typeface="Microsoft Sans Serif"/>
                        </a:rPr>
                        <a:t> </a:t>
                      </a:r>
                      <a:r>
                        <a:rPr sz="1800" spc="35">
                          <a:solidFill>
                            <a:srgbClr val="2D2B20"/>
                          </a:solidFill>
                          <a:latin typeface="Microsoft Sans Serif"/>
                          <a:cs typeface="Microsoft Sans Serif"/>
                        </a:rPr>
                        <a:t>th</a:t>
                      </a:r>
                      <a:r>
                        <a:rPr sz="1800">
                          <a:solidFill>
                            <a:srgbClr val="2D2B20"/>
                          </a:solidFill>
                          <a:latin typeface="Microsoft Sans Serif"/>
                          <a:cs typeface="Microsoft Sans Serif"/>
                        </a:rPr>
                        <a:t>e</a:t>
                      </a:r>
                      <a:r>
                        <a:rPr sz="1800" spc="-15">
                          <a:solidFill>
                            <a:srgbClr val="2D2B20"/>
                          </a:solidFill>
                          <a:latin typeface="Microsoft Sans Serif"/>
                          <a:cs typeface="Microsoft Sans Serif"/>
                        </a:rPr>
                        <a:t>i</a:t>
                      </a:r>
                      <a:r>
                        <a:rPr sz="1800">
                          <a:solidFill>
                            <a:srgbClr val="2D2B20"/>
                          </a:solidFill>
                          <a:latin typeface="Microsoft Sans Serif"/>
                          <a:cs typeface="Microsoft Sans Serif"/>
                        </a:rPr>
                        <a:t>r</a:t>
                      </a:r>
                      <a:r>
                        <a:rPr sz="1800" spc="-25">
                          <a:solidFill>
                            <a:srgbClr val="2D2B20"/>
                          </a:solidFill>
                          <a:latin typeface="Microsoft Sans Serif"/>
                          <a:cs typeface="Microsoft Sans Serif"/>
                        </a:rPr>
                        <a:t> </a:t>
                      </a:r>
                      <a:r>
                        <a:rPr sz="1800" spc="-20">
                          <a:solidFill>
                            <a:srgbClr val="2D2B20"/>
                          </a:solidFill>
                          <a:latin typeface="Microsoft Sans Serif"/>
                          <a:cs typeface="Microsoft Sans Serif"/>
                        </a:rPr>
                        <a:t>g</a:t>
                      </a:r>
                      <a:r>
                        <a:rPr sz="1800">
                          <a:solidFill>
                            <a:srgbClr val="2D2B20"/>
                          </a:solidFill>
                          <a:latin typeface="Microsoft Sans Serif"/>
                          <a:cs typeface="Microsoft Sans Serif"/>
                        </a:rPr>
                        <a:t>oo</a:t>
                      </a:r>
                      <a:r>
                        <a:rPr sz="1800" spc="-15">
                          <a:solidFill>
                            <a:srgbClr val="2D2B20"/>
                          </a:solidFill>
                          <a:latin typeface="Microsoft Sans Serif"/>
                          <a:cs typeface="Microsoft Sans Serif"/>
                        </a:rPr>
                        <a:t>d</a:t>
                      </a:r>
                      <a:r>
                        <a:rPr sz="1800">
                          <a:solidFill>
                            <a:srgbClr val="2D2B20"/>
                          </a:solidFill>
                          <a:latin typeface="Microsoft Sans Serif"/>
                          <a:cs typeface="Microsoft Sans Serif"/>
                        </a:rPr>
                        <a:t>s</a:t>
                      </a:r>
                      <a:r>
                        <a:rPr sz="1800" spc="50">
                          <a:solidFill>
                            <a:srgbClr val="2D2B20"/>
                          </a:solidFill>
                          <a:latin typeface="Microsoft Sans Serif"/>
                          <a:cs typeface="Microsoft Sans Serif"/>
                        </a:rPr>
                        <a:t> </a:t>
                      </a:r>
                      <a:r>
                        <a:rPr sz="1800">
                          <a:solidFill>
                            <a:srgbClr val="2D2B20"/>
                          </a:solidFill>
                          <a:latin typeface="Microsoft Sans Serif"/>
                          <a:cs typeface="Microsoft Sans Serif"/>
                        </a:rPr>
                        <a:t>for</a:t>
                      </a:r>
                      <a:r>
                        <a:rPr sz="1800" spc="-25">
                          <a:solidFill>
                            <a:srgbClr val="2D2B20"/>
                          </a:solidFill>
                          <a:latin typeface="Microsoft Sans Serif"/>
                          <a:cs typeface="Microsoft Sans Serif"/>
                        </a:rPr>
                        <a:t> </a:t>
                      </a:r>
                      <a:r>
                        <a:rPr sz="1800" spc="35">
                          <a:solidFill>
                            <a:srgbClr val="2D2B20"/>
                          </a:solidFill>
                          <a:latin typeface="Microsoft Sans Serif"/>
                          <a:cs typeface="Microsoft Sans Serif"/>
                        </a:rPr>
                        <a:t>v</a:t>
                      </a:r>
                      <a:r>
                        <a:rPr sz="1800" spc="-20">
                          <a:solidFill>
                            <a:srgbClr val="2D2B20"/>
                          </a:solidFill>
                          <a:latin typeface="Microsoft Sans Serif"/>
                          <a:cs typeface="Microsoft Sans Serif"/>
                        </a:rPr>
                        <a:t>a</a:t>
                      </a:r>
                      <a:r>
                        <a:rPr sz="1800">
                          <a:solidFill>
                            <a:srgbClr val="2D2B20"/>
                          </a:solidFill>
                          <a:latin typeface="Microsoft Sans Serif"/>
                          <a:cs typeface="Microsoft Sans Serif"/>
                        </a:rPr>
                        <a:t>r</a:t>
                      </a:r>
                      <a:r>
                        <a:rPr sz="1800" spc="-15">
                          <a:solidFill>
                            <a:srgbClr val="2D2B20"/>
                          </a:solidFill>
                          <a:latin typeface="Microsoft Sans Serif"/>
                          <a:cs typeface="Microsoft Sans Serif"/>
                        </a:rPr>
                        <a:t>i</a:t>
                      </a:r>
                      <a:r>
                        <a:rPr sz="1800">
                          <a:solidFill>
                            <a:srgbClr val="2D2B20"/>
                          </a:solidFill>
                          <a:latin typeface="Microsoft Sans Serif"/>
                          <a:cs typeface="Microsoft Sans Serif"/>
                        </a:rPr>
                        <a:t>o</a:t>
                      </a:r>
                      <a:r>
                        <a:rPr sz="1800" spc="35">
                          <a:solidFill>
                            <a:srgbClr val="2D2B20"/>
                          </a:solidFill>
                          <a:latin typeface="Microsoft Sans Serif"/>
                          <a:cs typeface="Microsoft Sans Serif"/>
                        </a:rPr>
                        <a:t>u</a:t>
                      </a:r>
                      <a:r>
                        <a:rPr sz="1800">
                          <a:solidFill>
                            <a:srgbClr val="2D2B20"/>
                          </a:solidFill>
                          <a:latin typeface="Microsoft Sans Serif"/>
                          <a:cs typeface="Microsoft Sans Serif"/>
                        </a:rPr>
                        <a:t>s</a:t>
                      </a:r>
                      <a:r>
                        <a:rPr sz="1800" spc="-25">
                          <a:solidFill>
                            <a:srgbClr val="2D2B20"/>
                          </a:solidFill>
                          <a:latin typeface="Microsoft Sans Serif"/>
                          <a:cs typeface="Microsoft Sans Serif"/>
                        </a:rPr>
                        <a:t> </a:t>
                      </a:r>
                      <a:r>
                        <a:rPr sz="1800">
                          <a:solidFill>
                            <a:srgbClr val="2D2B20"/>
                          </a:solidFill>
                          <a:latin typeface="Microsoft Sans Serif"/>
                          <a:cs typeface="Microsoft Sans Serif"/>
                        </a:rPr>
                        <a:t>re</a:t>
                      </a:r>
                      <a:r>
                        <a:rPr sz="1800" spc="-20">
                          <a:solidFill>
                            <a:srgbClr val="2D2B20"/>
                          </a:solidFill>
                          <a:latin typeface="Microsoft Sans Serif"/>
                          <a:cs typeface="Microsoft Sans Serif"/>
                        </a:rPr>
                        <a:t>a</a:t>
                      </a:r>
                      <a:r>
                        <a:rPr sz="1800">
                          <a:solidFill>
                            <a:srgbClr val="2D2B20"/>
                          </a:solidFill>
                          <a:latin typeface="Microsoft Sans Serif"/>
                          <a:cs typeface="Microsoft Sans Serif"/>
                        </a:rPr>
                        <a:t>so</a:t>
                      </a:r>
                      <a:r>
                        <a:rPr sz="1800" spc="35">
                          <a:solidFill>
                            <a:srgbClr val="2D2B20"/>
                          </a:solidFill>
                          <a:latin typeface="Microsoft Sans Serif"/>
                          <a:cs typeface="Microsoft Sans Serif"/>
                        </a:rPr>
                        <a:t>n</a:t>
                      </a:r>
                      <a:r>
                        <a:rPr sz="1800">
                          <a:solidFill>
                            <a:srgbClr val="2D2B20"/>
                          </a:solidFill>
                          <a:latin typeface="Microsoft Sans Serif"/>
                          <a:cs typeface="Microsoft Sans Serif"/>
                        </a:rPr>
                        <a:t>s.</a:t>
                      </a:r>
                      <a:endParaRPr sz="1800">
                        <a:latin typeface="Microsoft Sans Serif"/>
                        <a:cs typeface="Microsoft Sans Serif"/>
                      </a:endParaRPr>
                    </a:p>
                  </a:txBody>
                  <a:tcPr marL="0" marR="0" marT="44450" marB="0">
                    <a:lnL w="19050">
                      <a:solidFill>
                        <a:srgbClr val="2D2B20"/>
                      </a:solidFill>
                      <a:prstDash val="solid"/>
                    </a:lnL>
                    <a:lnR w="19050">
                      <a:solidFill>
                        <a:srgbClr val="2D2B20"/>
                      </a:solidFill>
                      <a:prstDash val="solid"/>
                    </a:lnR>
                    <a:lnT w="19050">
                      <a:solidFill>
                        <a:srgbClr val="2D2B20"/>
                      </a:solidFill>
                      <a:prstDash val="solid"/>
                    </a:lnT>
                    <a:lnB w="19050">
                      <a:solidFill>
                        <a:srgbClr val="2D2B20"/>
                      </a:solidFill>
                      <a:prstDash val="solid"/>
                    </a:lnB>
                    <a:solidFill>
                      <a:srgbClr val="CDCDCC"/>
                    </a:solidFill>
                  </a:tcPr>
                </a:tc>
                <a:extLst>
                  <a:ext uri="{0D108BD9-81ED-4DB2-BD59-A6C34878D82A}">
                    <a16:rowId xmlns:a16="http://schemas.microsoft.com/office/drawing/2014/main" val="10003"/>
                  </a:ext>
                </a:extLst>
              </a:tr>
            </a:tbl>
          </a:graphicData>
        </a:graphic>
      </p:graphicFrame>
      <p:sp>
        <p:nvSpPr>
          <p:cNvPr id="7" name="Title 1">
            <a:extLst>
              <a:ext uri="{FF2B5EF4-FFF2-40B4-BE49-F238E27FC236}">
                <a16:creationId xmlns:a16="http://schemas.microsoft.com/office/drawing/2014/main" id="{46ECEE47-40F1-E826-C793-4D16EFC4C9B8}"/>
              </a:ext>
            </a:extLst>
          </p:cNvPr>
          <p:cNvSpPr txBox="1">
            <a:spLocks/>
          </p:cNvSpPr>
          <p:nvPr/>
        </p:nvSpPr>
        <p:spPr>
          <a:xfrm>
            <a:off x="1172013" y="627888"/>
            <a:ext cx="11123661" cy="1716227"/>
          </a:xfrm>
          <a:prstGeom prst="rect">
            <a:avLst/>
          </a:prstGeom>
        </p:spPr>
        <p:txBody>
          <a:bodyPr vert="horz" lIns="91440" tIns="45720" rIns="91440" bIns="45720" rtlCol="0" anchor="ctr">
            <a:normAutofit/>
          </a:bodyPr>
          <a:lstStyle>
            <a:lvl1pPr algn="l" defTabSz="1046439" rtl="0" eaLnBrk="1" latinLnBrk="0" hangingPunct="1">
              <a:lnSpc>
                <a:spcPct val="80000"/>
              </a:lnSpc>
              <a:spcBef>
                <a:spcPct val="0"/>
              </a:spcBef>
              <a:buNone/>
              <a:defRPr sz="5722" kern="1200" cap="all" spc="114" baseline="0">
                <a:solidFill>
                  <a:schemeClr val="tx1">
                    <a:lumMod val="90000"/>
                    <a:lumOff val="10000"/>
                  </a:schemeClr>
                </a:solidFill>
                <a:latin typeface="+mj-lt"/>
                <a:ea typeface="+mj-ea"/>
                <a:cs typeface="+mj-cs"/>
              </a:defRPr>
            </a:lvl1pPr>
          </a:lstStyle>
          <a:p>
            <a:r>
              <a:rPr lang="en-IN"/>
              <a:t>CONT…</a:t>
            </a:r>
          </a:p>
        </p:txBody>
      </p:sp>
    </p:spTree>
    <p:extLst>
      <p:ext uri="{BB962C8B-B14F-4D97-AF65-F5344CB8AC3E}">
        <p14:creationId xmlns:p14="http://schemas.microsoft.com/office/powerpoint/2010/main" val="3577842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37A75-2736-6187-3C66-1D8D4F31312C}"/>
              </a:ext>
            </a:extLst>
          </p:cNvPr>
          <p:cNvSpPr>
            <a:spLocks noGrp="1"/>
          </p:cNvSpPr>
          <p:nvPr>
            <p:ph type="title"/>
          </p:nvPr>
        </p:nvSpPr>
        <p:spPr>
          <a:xfrm>
            <a:off x="590919" y="435825"/>
            <a:ext cx="8958332" cy="1195158"/>
          </a:xfrm>
        </p:spPr>
        <p:txBody>
          <a:bodyPr/>
          <a:lstStyle/>
          <a:p>
            <a:r>
              <a:rPr lang="en-IN" sz="5400" b="1" u="sng" dirty="0">
                <a:latin typeface="Franklin Gothic Book"/>
              </a:rPr>
              <a:t>Database Architecture</a:t>
            </a:r>
            <a:r>
              <a:rPr lang="en-IN" sz="5400" b="1" dirty="0">
                <a:latin typeface="Franklin Gothic Book"/>
              </a:rPr>
              <a:t> </a:t>
            </a:r>
            <a:r>
              <a:rPr lang="en-IN" sz="5400" dirty="0">
                <a:latin typeface="Franklin Gothic Book"/>
              </a:rPr>
              <a:t>:</a:t>
            </a:r>
            <a:endParaRPr lang="en-GB" sz="5400"/>
          </a:p>
        </p:txBody>
      </p:sp>
      <p:sp>
        <p:nvSpPr>
          <p:cNvPr id="3" name="Rectangle 2">
            <a:extLst>
              <a:ext uri="{FF2B5EF4-FFF2-40B4-BE49-F238E27FC236}">
                <a16:creationId xmlns:a16="http://schemas.microsoft.com/office/drawing/2014/main" id="{00978B05-FB4E-C4E8-6652-AB496F4AFDEB}"/>
              </a:ext>
            </a:extLst>
          </p:cNvPr>
          <p:cNvSpPr/>
          <p:nvPr/>
        </p:nvSpPr>
        <p:spPr>
          <a:xfrm>
            <a:off x="1833529" y="2877121"/>
            <a:ext cx="2056678" cy="5126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ADMIN</a:t>
            </a:r>
          </a:p>
        </p:txBody>
      </p:sp>
      <p:sp>
        <p:nvSpPr>
          <p:cNvPr id="4" name="Rectangle 3">
            <a:extLst>
              <a:ext uri="{FF2B5EF4-FFF2-40B4-BE49-F238E27FC236}">
                <a16:creationId xmlns:a16="http://schemas.microsoft.com/office/drawing/2014/main" id="{16B4EE34-28A3-5795-6D86-365CCBAC0FA1}"/>
              </a:ext>
            </a:extLst>
          </p:cNvPr>
          <p:cNvSpPr/>
          <p:nvPr/>
        </p:nvSpPr>
        <p:spPr>
          <a:xfrm>
            <a:off x="1830153" y="4417090"/>
            <a:ext cx="1885405" cy="524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Empolyee</a:t>
            </a:r>
          </a:p>
        </p:txBody>
      </p:sp>
      <p:sp>
        <p:nvSpPr>
          <p:cNvPr id="5" name="Rectangle 4">
            <a:extLst>
              <a:ext uri="{FF2B5EF4-FFF2-40B4-BE49-F238E27FC236}">
                <a16:creationId xmlns:a16="http://schemas.microsoft.com/office/drawing/2014/main" id="{DAC027F9-6EDD-9F83-5AB5-D73FC0975403}"/>
              </a:ext>
            </a:extLst>
          </p:cNvPr>
          <p:cNvSpPr/>
          <p:nvPr/>
        </p:nvSpPr>
        <p:spPr>
          <a:xfrm>
            <a:off x="5654510" y="1813740"/>
            <a:ext cx="1442781" cy="4374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Retrive</a:t>
            </a:r>
          </a:p>
        </p:txBody>
      </p:sp>
      <p:sp>
        <p:nvSpPr>
          <p:cNvPr id="6" name="Rectangle 5">
            <a:extLst>
              <a:ext uri="{FF2B5EF4-FFF2-40B4-BE49-F238E27FC236}">
                <a16:creationId xmlns:a16="http://schemas.microsoft.com/office/drawing/2014/main" id="{511FFBB9-9124-9BDC-0339-1F15E9406D9A}"/>
              </a:ext>
            </a:extLst>
          </p:cNvPr>
          <p:cNvSpPr/>
          <p:nvPr/>
        </p:nvSpPr>
        <p:spPr>
          <a:xfrm>
            <a:off x="5650968" y="4645732"/>
            <a:ext cx="1589764" cy="4575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alter</a:t>
            </a:r>
          </a:p>
        </p:txBody>
      </p:sp>
      <p:sp>
        <p:nvSpPr>
          <p:cNvPr id="7" name="Rectangle 6">
            <a:extLst>
              <a:ext uri="{FF2B5EF4-FFF2-40B4-BE49-F238E27FC236}">
                <a16:creationId xmlns:a16="http://schemas.microsoft.com/office/drawing/2014/main" id="{DE130A4E-CD84-30FC-F94B-E0CD55FD73F6}"/>
              </a:ext>
            </a:extLst>
          </p:cNvPr>
          <p:cNvSpPr/>
          <p:nvPr/>
        </p:nvSpPr>
        <p:spPr>
          <a:xfrm>
            <a:off x="5684283" y="3923108"/>
            <a:ext cx="1557210" cy="4625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delete</a:t>
            </a:r>
          </a:p>
        </p:txBody>
      </p:sp>
      <p:sp>
        <p:nvSpPr>
          <p:cNvPr id="8" name="Rectangle 7">
            <a:extLst>
              <a:ext uri="{FF2B5EF4-FFF2-40B4-BE49-F238E27FC236}">
                <a16:creationId xmlns:a16="http://schemas.microsoft.com/office/drawing/2014/main" id="{C6210964-5197-E75B-2426-D618E4849D8E}"/>
              </a:ext>
            </a:extLst>
          </p:cNvPr>
          <p:cNvSpPr/>
          <p:nvPr/>
        </p:nvSpPr>
        <p:spPr>
          <a:xfrm>
            <a:off x="5674570" y="3304483"/>
            <a:ext cx="1578926" cy="3189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update</a:t>
            </a:r>
          </a:p>
        </p:txBody>
      </p:sp>
      <p:sp>
        <p:nvSpPr>
          <p:cNvPr id="9" name="Rectangle 8">
            <a:extLst>
              <a:ext uri="{FF2B5EF4-FFF2-40B4-BE49-F238E27FC236}">
                <a16:creationId xmlns:a16="http://schemas.microsoft.com/office/drawing/2014/main" id="{C0A0571B-78A7-B905-4239-AB25C167BE97}"/>
              </a:ext>
            </a:extLst>
          </p:cNvPr>
          <p:cNvSpPr/>
          <p:nvPr/>
        </p:nvSpPr>
        <p:spPr>
          <a:xfrm>
            <a:off x="5595313" y="5445981"/>
            <a:ext cx="1730938" cy="4625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view</a:t>
            </a:r>
          </a:p>
        </p:txBody>
      </p:sp>
      <p:sp>
        <p:nvSpPr>
          <p:cNvPr id="10" name="Rectangle 9">
            <a:extLst>
              <a:ext uri="{FF2B5EF4-FFF2-40B4-BE49-F238E27FC236}">
                <a16:creationId xmlns:a16="http://schemas.microsoft.com/office/drawing/2014/main" id="{65B73462-5D8D-87EB-825F-69719A53AFFB}"/>
              </a:ext>
            </a:extLst>
          </p:cNvPr>
          <p:cNvSpPr/>
          <p:nvPr/>
        </p:nvSpPr>
        <p:spPr>
          <a:xfrm>
            <a:off x="5613558" y="2487700"/>
            <a:ext cx="1568068" cy="4591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insert</a:t>
            </a:r>
          </a:p>
        </p:txBody>
      </p:sp>
      <p:cxnSp>
        <p:nvCxnSpPr>
          <p:cNvPr id="11" name="Straight Arrow Connector 10">
            <a:extLst>
              <a:ext uri="{FF2B5EF4-FFF2-40B4-BE49-F238E27FC236}">
                <a16:creationId xmlns:a16="http://schemas.microsoft.com/office/drawing/2014/main" id="{86B1A055-5AAF-C31C-423C-965C2802E08A}"/>
              </a:ext>
            </a:extLst>
          </p:cNvPr>
          <p:cNvCxnSpPr/>
          <p:nvPr/>
        </p:nvCxnSpPr>
        <p:spPr>
          <a:xfrm>
            <a:off x="3524500" y="3280858"/>
            <a:ext cx="2110338" cy="16051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3D49F84-7D77-4887-7991-18C6459D8375}"/>
              </a:ext>
            </a:extLst>
          </p:cNvPr>
          <p:cNvCxnSpPr/>
          <p:nvPr/>
        </p:nvCxnSpPr>
        <p:spPr>
          <a:xfrm flipV="1">
            <a:off x="3857851" y="1961379"/>
            <a:ext cx="1875652" cy="9397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FDD4D8C-4150-B94A-3D4A-C2D6601F9292}"/>
              </a:ext>
            </a:extLst>
          </p:cNvPr>
          <p:cNvCxnSpPr/>
          <p:nvPr/>
        </p:nvCxnSpPr>
        <p:spPr>
          <a:xfrm>
            <a:off x="3829531" y="3371310"/>
            <a:ext cx="1788768" cy="629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BC2606C-74D5-9855-6272-291B652C4795}"/>
              </a:ext>
            </a:extLst>
          </p:cNvPr>
          <p:cNvCxnSpPr/>
          <p:nvPr/>
        </p:nvCxnSpPr>
        <p:spPr>
          <a:xfrm flipV="1">
            <a:off x="3725226" y="2688016"/>
            <a:ext cx="1912397" cy="5648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97A84DDE-553F-6F56-2F5F-22BB25C88496}"/>
              </a:ext>
            </a:extLst>
          </p:cNvPr>
          <p:cNvCxnSpPr/>
          <p:nvPr/>
        </p:nvCxnSpPr>
        <p:spPr>
          <a:xfrm flipV="1">
            <a:off x="10219624" y="3963733"/>
            <a:ext cx="1118283" cy="414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7B65C60-1795-DC69-5498-041FE508822E}"/>
              </a:ext>
            </a:extLst>
          </p:cNvPr>
          <p:cNvCxnSpPr/>
          <p:nvPr/>
        </p:nvCxnSpPr>
        <p:spPr>
          <a:xfrm>
            <a:off x="3656930" y="3364160"/>
            <a:ext cx="2008444" cy="8025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CA2A5F7-0F43-B04E-91B8-25E864CDB431}"/>
              </a:ext>
            </a:extLst>
          </p:cNvPr>
          <p:cNvCxnSpPr/>
          <p:nvPr/>
        </p:nvCxnSpPr>
        <p:spPr>
          <a:xfrm>
            <a:off x="3669630" y="4877223"/>
            <a:ext cx="1911543" cy="9730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2421842F-2EE2-2A53-C657-9862463F7CF8}"/>
              </a:ext>
            </a:extLst>
          </p:cNvPr>
          <p:cNvCxnSpPr/>
          <p:nvPr/>
        </p:nvCxnSpPr>
        <p:spPr>
          <a:xfrm flipV="1">
            <a:off x="7198855" y="4273049"/>
            <a:ext cx="1387120" cy="5032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73B1777-DFFA-20A7-6024-C514D1AB2077}"/>
              </a:ext>
            </a:extLst>
          </p:cNvPr>
          <p:cNvCxnSpPr/>
          <p:nvPr/>
        </p:nvCxnSpPr>
        <p:spPr>
          <a:xfrm>
            <a:off x="7123035" y="3520775"/>
            <a:ext cx="1405483" cy="5003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F2D35C2-08E8-AD8F-413F-0E4BB3A36211}"/>
              </a:ext>
            </a:extLst>
          </p:cNvPr>
          <p:cNvCxnSpPr/>
          <p:nvPr/>
        </p:nvCxnSpPr>
        <p:spPr>
          <a:xfrm>
            <a:off x="7139004" y="2852224"/>
            <a:ext cx="1370396" cy="10388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771E0D01-ACAB-9194-1A6C-9848E2E9A3B3}"/>
              </a:ext>
            </a:extLst>
          </p:cNvPr>
          <p:cNvCxnSpPr>
            <a:cxnSpLocks/>
          </p:cNvCxnSpPr>
          <p:nvPr/>
        </p:nvCxnSpPr>
        <p:spPr>
          <a:xfrm>
            <a:off x="7061285" y="2189275"/>
            <a:ext cx="1862319" cy="140866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3B01A263-5617-5C11-A5D4-277E2439FAE2}"/>
              </a:ext>
            </a:extLst>
          </p:cNvPr>
          <p:cNvCxnSpPr>
            <a:cxnSpLocks/>
          </p:cNvCxnSpPr>
          <p:nvPr/>
        </p:nvCxnSpPr>
        <p:spPr>
          <a:xfrm flipV="1">
            <a:off x="7338512" y="4253324"/>
            <a:ext cx="1370416" cy="13087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CC82B07-F780-28EF-B25F-1E6B6B6A4071}"/>
              </a:ext>
            </a:extLst>
          </p:cNvPr>
          <p:cNvCxnSpPr>
            <a:cxnSpLocks/>
          </p:cNvCxnSpPr>
          <p:nvPr/>
        </p:nvCxnSpPr>
        <p:spPr>
          <a:xfrm flipV="1">
            <a:off x="6980181" y="4129762"/>
            <a:ext cx="1585898" cy="1875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10E877AD-184B-3690-8D51-F7FA3D08B1EE}"/>
              </a:ext>
            </a:extLst>
          </p:cNvPr>
          <p:cNvSpPr/>
          <p:nvPr/>
        </p:nvSpPr>
        <p:spPr>
          <a:xfrm>
            <a:off x="8569217" y="3684238"/>
            <a:ext cx="1653196" cy="5251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interface</a:t>
            </a:r>
          </a:p>
        </p:txBody>
      </p:sp>
      <p:sp>
        <p:nvSpPr>
          <p:cNvPr id="27" name="Cylinder 26">
            <a:extLst>
              <a:ext uri="{FF2B5EF4-FFF2-40B4-BE49-F238E27FC236}">
                <a16:creationId xmlns:a16="http://schemas.microsoft.com/office/drawing/2014/main" id="{BAF14293-1360-512D-BBE4-A8A7BD352FCC}"/>
              </a:ext>
            </a:extLst>
          </p:cNvPr>
          <p:cNvSpPr/>
          <p:nvPr/>
        </p:nvSpPr>
        <p:spPr>
          <a:xfrm>
            <a:off x="11338942" y="3413755"/>
            <a:ext cx="1568068" cy="1018459"/>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DATA BASE</a:t>
            </a:r>
          </a:p>
        </p:txBody>
      </p:sp>
    </p:spTree>
    <p:extLst>
      <p:ext uri="{BB962C8B-B14F-4D97-AF65-F5344CB8AC3E}">
        <p14:creationId xmlns:p14="http://schemas.microsoft.com/office/powerpoint/2010/main" val="18837930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5FF4BCE-C3A8-9DA1-BDD7-AFFD96B3C25F}"/>
              </a:ext>
            </a:extLst>
          </p:cNvPr>
          <p:cNvSpPr txBox="1"/>
          <p:nvPr/>
        </p:nvSpPr>
        <p:spPr>
          <a:xfrm>
            <a:off x="980621" y="1108111"/>
            <a:ext cx="2934479" cy="646331"/>
          </a:xfrm>
          <a:prstGeom prst="rect">
            <a:avLst/>
          </a:prstGeom>
          <a:noFill/>
        </p:spPr>
        <p:txBody>
          <a:bodyPr wrap="square" lIns="91440" tIns="45720" rIns="91440" bIns="45720" rtlCol="0" anchor="t">
            <a:spAutoFit/>
          </a:bodyPr>
          <a:lstStyle/>
          <a:p>
            <a:pPr defTabSz="914400">
              <a:buSzPct val="150000"/>
              <a:defRPr/>
            </a:pPr>
            <a:r>
              <a:rPr lang="en-IN" sz="3600" u="sng" dirty="0">
                <a:latin typeface="Franklin Gothic Book" panose="020F0502020204030204"/>
              </a:rPr>
              <a:t>ER</a:t>
            </a:r>
            <a:r>
              <a:rPr kumimoji="0" lang="en-IN" sz="3600" i="0" strike="noStrike" kern="1200" cap="none" spc="0" normalizeH="0" baseline="0" noProof="0" dirty="0">
                <a:ln>
                  <a:noFill/>
                </a:ln>
                <a:effectLst/>
                <a:uLnTx/>
                <a:uFillTx/>
                <a:latin typeface="Franklin Gothic Book" panose="020F0502020204030204"/>
                <a:ea typeface="+mn-ea"/>
                <a:cs typeface="+mn-cs"/>
              </a:rPr>
              <a:t> </a:t>
            </a:r>
            <a:r>
              <a:rPr kumimoji="0" lang="en-IN" sz="3600" i="0" u="sng" strike="noStrike" kern="1200" cap="none" spc="0" normalizeH="0" baseline="0" noProof="0" dirty="0">
                <a:ln>
                  <a:noFill/>
                </a:ln>
                <a:effectLst/>
                <a:uLnTx/>
                <a:uFillTx/>
                <a:latin typeface="Franklin Gothic Book" panose="020F0502020204030204"/>
                <a:ea typeface="+mn-ea"/>
                <a:cs typeface="+mn-cs"/>
              </a:rPr>
              <a:t>diagram</a:t>
            </a:r>
            <a:r>
              <a:rPr lang="en-IN" sz="3600" dirty="0">
                <a:latin typeface="Franklin Gothic Book" panose="020F0502020204030204"/>
              </a:rPr>
              <a:t>  </a:t>
            </a:r>
            <a:r>
              <a:rPr kumimoji="0" lang="en-IN" sz="2000" b="1" i="0" u="none" strike="noStrike" kern="1200" cap="none" spc="0" normalizeH="0" baseline="0" noProof="0" dirty="0">
                <a:ln>
                  <a:noFill/>
                </a:ln>
                <a:effectLst/>
                <a:uLnTx/>
                <a:uFillTx/>
                <a:latin typeface="Franklin Gothic Book" panose="020F0502020204030204"/>
                <a:ea typeface="+mn-ea"/>
                <a:cs typeface="+mn-cs"/>
              </a:rPr>
              <a:t> </a:t>
            </a:r>
            <a:r>
              <a:rPr kumimoji="0" lang="en-IN" sz="2000" b="0" i="0" u="none" strike="noStrike" kern="1200" cap="none" spc="0" normalizeH="0" baseline="0" noProof="0" dirty="0">
                <a:ln>
                  <a:noFill/>
                </a:ln>
                <a:effectLst/>
                <a:uLnTx/>
                <a:uFillTx/>
                <a:latin typeface="Franklin Gothic Book" panose="020F0502020204030204"/>
                <a:ea typeface="+mn-ea"/>
                <a:cs typeface="+mn-cs"/>
              </a:rPr>
              <a:t>:</a:t>
            </a:r>
            <a:endParaRPr lang="en-US" dirty="0">
              <a:ea typeface="+mn-ea"/>
              <a:cs typeface="+mn-cs"/>
            </a:endParaRPr>
          </a:p>
        </p:txBody>
      </p:sp>
      <p:grpSp>
        <p:nvGrpSpPr>
          <p:cNvPr id="5" name="Group 4">
            <a:extLst>
              <a:ext uri="{FF2B5EF4-FFF2-40B4-BE49-F238E27FC236}">
                <a16:creationId xmlns:a16="http://schemas.microsoft.com/office/drawing/2014/main" id="{D701C5FA-AE86-138A-0E0B-8FFAB5666E05}"/>
              </a:ext>
            </a:extLst>
          </p:cNvPr>
          <p:cNvGrpSpPr/>
          <p:nvPr/>
        </p:nvGrpSpPr>
        <p:grpSpPr>
          <a:xfrm>
            <a:off x="1403157" y="1960301"/>
            <a:ext cx="11160966" cy="2748231"/>
            <a:chOff x="1152437" y="3452287"/>
            <a:chExt cx="11160966" cy="2748231"/>
          </a:xfrm>
        </p:grpSpPr>
        <p:sp>
          <p:nvSpPr>
            <p:cNvPr id="6" name="Diamond 5">
              <a:extLst>
                <a:ext uri="{FF2B5EF4-FFF2-40B4-BE49-F238E27FC236}">
                  <a16:creationId xmlns:a16="http://schemas.microsoft.com/office/drawing/2014/main" id="{F1A695FF-FB87-D7A3-C398-CDE47C4D25B4}"/>
                </a:ext>
              </a:extLst>
            </p:cNvPr>
            <p:cNvSpPr/>
            <p:nvPr/>
          </p:nvSpPr>
          <p:spPr>
            <a:xfrm>
              <a:off x="5815441" y="4166750"/>
              <a:ext cx="1641764" cy="1392381"/>
            </a:xfrm>
            <a:prstGeom prst="diamon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a:solidFill>
                    <a:schemeClr val="tx1"/>
                  </a:solidFill>
                </a:rPr>
                <a:t>Manages</a:t>
              </a:r>
            </a:p>
          </p:txBody>
        </p:sp>
        <p:sp>
          <p:nvSpPr>
            <p:cNvPr id="7" name="Rectangle 6">
              <a:extLst>
                <a:ext uri="{FF2B5EF4-FFF2-40B4-BE49-F238E27FC236}">
                  <a16:creationId xmlns:a16="http://schemas.microsoft.com/office/drawing/2014/main" id="{26265BC9-2A9B-F557-B1E8-3BA374C07E4F}"/>
                </a:ext>
              </a:extLst>
            </p:cNvPr>
            <p:cNvSpPr/>
            <p:nvPr/>
          </p:nvSpPr>
          <p:spPr>
            <a:xfrm>
              <a:off x="2938651" y="4634340"/>
              <a:ext cx="1776846" cy="457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ysClr val="windowText" lastClr="000000"/>
                  </a:solidFill>
                </a:rPr>
                <a:t>Admin_login</a:t>
              </a:r>
              <a:endParaRPr lang="en-IN" dirty="0" err="1">
                <a:solidFill>
                  <a:sysClr val="windowText" lastClr="000000"/>
                </a:solidFill>
              </a:endParaRPr>
            </a:p>
          </p:txBody>
        </p:sp>
        <p:sp>
          <p:nvSpPr>
            <p:cNvPr id="8" name="Rectangle 7">
              <a:extLst>
                <a:ext uri="{FF2B5EF4-FFF2-40B4-BE49-F238E27FC236}">
                  <a16:creationId xmlns:a16="http://schemas.microsoft.com/office/drawing/2014/main" id="{28B8922C-34C9-0ED2-58BD-A6BBB05A50D8}"/>
                </a:ext>
              </a:extLst>
            </p:cNvPr>
            <p:cNvSpPr/>
            <p:nvPr/>
          </p:nvSpPr>
          <p:spPr>
            <a:xfrm>
              <a:off x="8557149" y="4634340"/>
              <a:ext cx="1776846" cy="457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Employee_login</a:t>
              </a:r>
              <a:endParaRPr lang="en-IN">
                <a:solidFill>
                  <a:sysClr val="windowText" lastClr="000000"/>
                </a:solidFill>
              </a:endParaRPr>
            </a:p>
          </p:txBody>
        </p:sp>
        <p:cxnSp>
          <p:nvCxnSpPr>
            <p:cNvPr id="9" name="Straight Arrow Connector 8">
              <a:extLst>
                <a:ext uri="{FF2B5EF4-FFF2-40B4-BE49-F238E27FC236}">
                  <a16:creationId xmlns:a16="http://schemas.microsoft.com/office/drawing/2014/main" id="{A4C063B1-2E6C-EAB8-34C4-0CA3FFD8BDD1}"/>
                </a:ext>
              </a:extLst>
            </p:cNvPr>
            <p:cNvCxnSpPr>
              <a:stCxn id="6" idx="3"/>
              <a:endCxn id="8" idx="1"/>
            </p:cNvCxnSpPr>
            <p:nvPr/>
          </p:nvCxnSpPr>
          <p:spPr>
            <a:xfrm flipV="1">
              <a:off x="7457205" y="4862940"/>
              <a:ext cx="1099944" cy="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Flowchart: Terminator 10">
              <a:extLst>
                <a:ext uri="{FF2B5EF4-FFF2-40B4-BE49-F238E27FC236}">
                  <a16:creationId xmlns:a16="http://schemas.microsoft.com/office/drawing/2014/main" id="{89C03EE9-4FD0-33CB-41CE-35120BD58E85}"/>
                </a:ext>
              </a:extLst>
            </p:cNvPr>
            <p:cNvSpPr/>
            <p:nvPr/>
          </p:nvSpPr>
          <p:spPr>
            <a:xfrm>
              <a:off x="3149613" y="3452287"/>
              <a:ext cx="1099944" cy="400110"/>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Email</a:t>
              </a:r>
              <a:endParaRPr lang="en-IN">
                <a:solidFill>
                  <a:sysClr val="windowText" lastClr="000000"/>
                </a:solidFill>
              </a:endParaRPr>
            </a:p>
          </p:txBody>
        </p:sp>
        <p:sp>
          <p:nvSpPr>
            <p:cNvPr id="12" name="Flowchart: Terminator 11">
              <a:extLst>
                <a:ext uri="{FF2B5EF4-FFF2-40B4-BE49-F238E27FC236}">
                  <a16:creationId xmlns:a16="http://schemas.microsoft.com/office/drawing/2014/main" id="{AAE4AC54-C3E7-EDCB-46E8-0A930EE9CF38}"/>
                </a:ext>
              </a:extLst>
            </p:cNvPr>
            <p:cNvSpPr/>
            <p:nvPr/>
          </p:nvSpPr>
          <p:spPr>
            <a:xfrm>
              <a:off x="1155870" y="3914636"/>
              <a:ext cx="1337914" cy="400110"/>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password</a:t>
              </a:r>
              <a:endParaRPr lang="en-IN">
                <a:solidFill>
                  <a:sysClr val="windowText" lastClr="000000"/>
                </a:solidFill>
              </a:endParaRPr>
            </a:p>
          </p:txBody>
        </p:sp>
        <p:sp>
          <p:nvSpPr>
            <p:cNvPr id="13" name="Flowchart: Terminator 12">
              <a:extLst>
                <a:ext uri="{FF2B5EF4-FFF2-40B4-BE49-F238E27FC236}">
                  <a16:creationId xmlns:a16="http://schemas.microsoft.com/office/drawing/2014/main" id="{A089D798-7886-CB19-00E5-C4425D041B46}"/>
                </a:ext>
              </a:extLst>
            </p:cNvPr>
            <p:cNvSpPr/>
            <p:nvPr/>
          </p:nvSpPr>
          <p:spPr>
            <a:xfrm>
              <a:off x="1152437" y="5159022"/>
              <a:ext cx="1337914" cy="400109"/>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phone</a:t>
              </a:r>
              <a:endParaRPr lang="en-IN">
                <a:solidFill>
                  <a:sysClr val="windowText" lastClr="000000"/>
                </a:solidFill>
              </a:endParaRPr>
            </a:p>
          </p:txBody>
        </p:sp>
        <p:sp>
          <p:nvSpPr>
            <p:cNvPr id="14" name="Flowchart: Terminator 13">
              <a:extLst>
                <a:ext uri="{FF2B5EF4-FFF2-40B4-BE49-F238E27FC236}">
                  <a16:creationId xmlns:a16="http://schemas.microsoft.com/office/drawing/2014/main" id="{A58A80C2-785C-BABF-05DC-CEB3C7F3E0E7}"/>
                </a:ext>
              </a:extLst>
            </p:cNvPr>
            <p:cNvSpPr/>
            <p:nvPr/>
          </p:nvSpPr>
          <p:spPr>
            <a:xfrm>
              <a:off x="3049279" y="5799162"/>
              <a:ext cx="1243926" cy="400109"/>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Gender</a:t>
              </a:r>
              <a:endParaRPr lang="en-IN">
                <a:solidFill>
                  <a:sysClr val="windowText" lastClr="000000"/>
                </a:solidFill>
              </a:endParaRPr>
            </a:p>
          </p:txBody>
        </p:sp>
        <p:sp>
          <p:nvSpPr>
            <p:cNvPr id="15" name="Flowchart: Terminator 14">
              <a:extLst>
                <a:ext uri="{FF2B5EF4-FFF2-40B4-BE49-F238E27FC236}">
                  <a16:creationId xmlns:a16="http://schemas.microsoft.com/office/drawing/2014/main" id="{36F2BBC2-981B-9109-71C6-60BB46D88686}"/>
                </a:ext>
              </a:extLst>
            </p:cNvPr>
            <p:cNvSpPr/>
            <p:nvPr/>
          </p:nvSpPr>
          <p:spPr>
            <a:xfrm>
              <a:off x="4616853" y="3852397"/>
              <a:ext cx="1154344" cy="400109"/>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Name</a:t>
              </a:r>
              <a:endParaRPr lang="en-IN">
                <a:solidFill>
                  <a:sysClr val="windowText" lastClr="000000"/>
                </a:solidFill>
              </a:endParaRPr>
            </a:p>
          </p:txBody>
        </p:sp>
        <p:cxnSp>
          <p:nvCxnSpPr>
            <p:cNvPr id="16" name="Straight Arrow Connector 15">
              <a:extLst>
                <a:ext uri="{FF2B5EF4-FFF2-40B4-BE49-F238E27FC236}">
                  <a16:creationId xmlns:a16="http://schemas.microsoft.com/office/drawing/2014/main" id="{AEAF915C-935C-0982-7EEE-32FDE4EA7986}"/>
                </a:ext>
              </a:extLst>
            </p:cNvPr>
            <p:cNvCxnSpPr>
              <a:endCxn id="15" idx="2"/>
            </p:cNvCxnSpPr>
            <p:nvPr/>
          </p:nvCxnSpPr>
          <p:spPr>
            <a:xfrm flipV="1">
              <a:off x="4715497" y="4252506"/>
              <a:ext cx="478528" cy="381834"/>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5C6445B-18DB-9C9F-1EE6-4A15FD9B5BC8}"/>
                </a:ext>
              </a:extLst>
            </p:cNvPr>
            <p:cNvCxnSpPr>
              <a:cxnSpLocks/>
              <a:endCxn id="11" idx="2"/>
            </p:cNvCxnSpPr>
            <p:nvPr/>
          </p:nvCxnSpPr>
          <p:spPr>
            <a:xfrm flipV="1">
              <a:off x="3699585" y="3852397"/>
              <a:ext cx="0" cy="76471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77BE7D7-2FD1-6F57-BD7E-135F85994FA9}"/>
                </a:ext>
              </a:extLst>
            </p:cNvPr>
            <p:cNvCxnSpPr>
              <a:cxnSpLocks/>
              <a:endCxn id="12" idx="2"/>
            </p:cNvCxnSpPr>
            <p:nvPr/>
          </p:nvCxnSpPr>
          <p:spPr>
            <a:xfrm flipH="1" flipV="1">
              <a:off x="1787220" y="4289671"/>
              <a:ext cx="1193143" cy="40347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6368D740-B013-A682-48C8-28570FA399F7}"/>
                </a:ext>
              </a:extLst>
            </p:cNvPr>
            <p:cNvCxnSpPr>
              <a:cxnSpLocks/>
              <a:endCxn id="13" idx="3"/>
            </p:cNvCxnSpPr>
            <p:nvPr/>
          </p:nvCxnSpPr>
          <p:spPr>
            <a:xfrm flipH="1">
              <a:off x="2490351" y="5091540"/>
              <a:ext cx="464940" cy="26753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4E077BB0-3DC6-DFDE-EFEF-EFDF91DB08F8}"/>
                </a:ext>
              </a:extLst>
            </p:cNvPr>
            <p:cNvCxnSpPr>
              <a:cxnSpLocks/>
              <a:endCxn id="14" idx="0"/>
            </p:cNvCxnSpPr>
            <p:nvPr/>
          </p:nvCxnSpPr>
          <p:spPr>
            <a:xfrm flipH="1">
              <a:off x="3671242" y="5159022"/>
              <a:ext cx="28343" cy="64014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Flowchart: Terminator 20">
              <a:extLst>
                <a:ext uri="{FF2B5EF4-FFF2-40B4-BE49-F238E27FC236}">
                  <a16:creationId xmlns:a16="http://schemas.microsoft.com/office/drawing/2014/main" id="{95B64BF0-BF80-8B1F-8E54-0475041F5335}"/>
                </a:ext>
              </a:extLst>
            </p:cNvPr>
            <p:cNvSpPr/>
            <p:nvPr/>
          </p:nvSpPr>
          <p:spPr>
            <a:xfrm>
              <a:off x="8996081" y="5800409"/>
              <a:ext cx="1243926" cy="400109"/>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Gender</a:t>
              </a:r>
              <a:endParaRPr lang="en-IN">
                <a:solidFill>
                  <a:sysClr val="windowText" lastClr="000000"/>
                </a:solidFill>
              </a:endParaRPr>
            </a:p>
          </p:txBody>
        </p:sp>
        <p:sp>
          <p:nvSpPr>
            <p:cNvPr id="22" name="Flowchart: Terminator 21">
              <a:extLst>
                <a:ext uri="{FF2B5EF4-FFF2-40B4-BE49-F238E27FC236}">
                  <a16:creationId xmlns:a16="http://schemas.microsoft.com/office/drawing/2014/main" id="{10C2697F-DE28-05E4-6A0B-85ED68F00959}"/>
                </a:ext>
              </a:extLst>
            </p:cNvPr>
            <p:cNvSpPr/>
            <p:nvPr/>
          </p:nvSpPr>
          <p:spPr>
            <a:xfrm>
              <a:off x="10975489" y="5291404"/>
              <a:ext cx="1337914" cy="400109"/>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phone</a:t>
              </a:r>
              <a:endParaRPr lang="en-IN">
                <a:solidFill>
                  <a:sysClr val="windowText" lastClr="000000"/>
                </a:solidFill>
              </a:endParaRPr>
            </a:p>
          </p:txBody>
        </p:sp>
        <p:sp>
          <p:nvSpPr>
            <p:cNvPr id="23" name="Flowchart: Terminator 22">
              <a:extLst>
                <a:ext uri="{FF2B5EF4-FFF2-40B4-BE49-F238E27FC236}">
                  <a16:creationId xmlns:a16="http://schemas.microsoft.com/office/drawing/2014/main" id="{CEF21B86-992C-E6DC-A081-B4ADBAB5DA0D}"/>
                </a:ext>
              </a:extLst>
            </p:cNvPr>
            <p:cNvSpPr/>
            <p:nvPr/>
          </p:nvSpPr>
          <p:spPr>
            <a:xfrm>
              <a:off x="10747011" y="3793953"/>
              <a:ext cx="1337914" cy="412179"/>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password</a:t>
              </a:r>
              <a:endParaRPr lang="en-IN">
                <a:solidFill>
                  <a:sysClr val="windowText" lastClr="000000"/>
                </a:solidFill>
              </a:endParaRPr>
            </a:p>
          </p:txBody>
        </p:sp>
        <p:sp>
          <p:nvSpPr>
            <p:cNvPr id="24" name="Flowchart: Terminator 23">
              <a:extLst>
                <a:ext uri="{FF2B5EF4-FFF2-40B4-BE49-F238E27FC236}">
                  <a16:creationId xmlns:a16="http://schemas.microsoft.com/office/drawing/2014/main" id="{91CD2924-0A6E-835F-0070-C012C0707981}"/>
                </a:ext>
              </a:extLst>
            </p:cNvPr>
            <p:cNvSpPr/>
            <p:nvPr/>
          </p:nvSpPr>
          <p:spPr>
            <a:xfrm>
              <a:off x="9023089" y="3567963"/>
              <a:ext cx="1099944" cy="400110"/>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Email</a:t>
              </a:r>
              <a:endParaRPr lang="en-IN">
                <a:solidFill>
                  <a:sysClr val="windowText" lastClr="000000"/>
                </a:solidFill>
              </a:endParaRPr>
            </a:p>
          </p:txBody>
        </p:sp>
        <p:sp>
          <p:nvSpPr>
            <p:cNvPr id="25" name="Flowchart: Terminator 24">
              <a:extLst>
                <a:ext uri="{FF2B5EF4-FFF2-40B4-BE49-F238E27FC236}">
                  <a16:creationId xmlns:a16="http://schemas.microsoft.com/office/drawing/2014/main" id="{B1A0546A-65E6-4199-9B6B-69141BAAA582}"/>
                </a:ext>
              </a:extLst>
            </p:cNvPr>
            <p:cNvSpPr/>
            <p:nvPr/>
          </p:nvSpPr>
          <p:spPr>
            <a:xfrm>
              <a:off x="7444388" y="3806023"/>
              <a:ext cx="1154344" cy="400109"/>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ysClr val="windowText" lastClr="000000"/>
                  </a:solidFill>
                </a:rPr>
                <a:t>Name</a:t>
              </a:r>
              <a:endParaRPr lang="en-IN">
                <a:solidFill>
                  <a:sysClr val="windowText" lastClr="000000"/>
                </a:solidFill>
              </a:endParaRPr>
            </a:p>
          </p:txBody>
        </p:sp>
        <p:cxnSp>
          <p:nvCxnSpPr>
            <p:cNvPr id="26" name="Straight Arrow Connector 25">
              <a:extLst>
                <a:ext uri="{FF2B5EF4-FFF2-40B4-BE49-F238E27FC236}">
                  <a16:creationId xmlns:a16="http://schemas.microsoft.com/office/drawing/2014/main" id="{EFEF85BD-04DD-9AB0-D029-36F8C14E84B7}"/>
                </a:ext>
              </a:extLst>
            </p:cNvPr>
            <p:cNvCxnSpPr>
              <a:cxnSpLocks/>
              <a:endCxn id="23" idx="1"/>
            </p:cNvCxnSpPr>
            <p:nvPr/>
          </p:nvCxnSpPr>
          <p:spPr>
            <a:xfrm flipV="1">
              <a:off x="10333995" y="4000043"/>
              <a:ext cx="413016" cy="630415"/>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0771E60A-22D0-DE45-88A1-C9E8784A21E8}"/>
                </a:ext>
              </a:extLst>
            </p:cNvPr>
            <p:cNvCxnSpPr>
              <a:cxnSpLocks/>
              <a:endCxn id="24" idx="2"/>
            </p:cNvCxnSpPr>
            <p:nvPr/>
          </p:nvCxnSpPr>
          <p:spPr>
            <a:xfrm flipH="1" flipV="1">
              <a:off x="9573061" y="3968073"/>
              <a:ext cx="6462" cy="649036"/>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B184E2D-A33C-6174-65B3-5A85DCFB33B0}"/>
                </a:ext>
              </a:extLst>
            </p:cNvPr>
            <p:cNvCxnSpPr>
              <a:cxnSpLocks/>
              <a:endCxn id="25" idx="2"/>
            </p:cNvCxnSpPr>
            <p:nvPr/>
          </p:nvCxnSpPr>
          <p:spPr>
            <a:xfrm flipH="1" flipV="1">
              <a:off x="8021560" y="4206132"/>
              <a:ext cx="518073" cy="46759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6A3464D3-9F47-5BE7-90BE-19DFBF88B292}"/>
                </a:ext>
              </a:extLst>
            </p:cNvPr>
            <p:cNvCxnSpPr>
              <a:cxnSpLocks/>
              <a:endCxn id="22" idx="1"/>
            </p:cNvCxnSpPr>
            <p:nvPr/>
          </p:nvCxnSpPr>
          <p:spPr>
            <a:xfrm>
              <a:off x="10333995" y="5055557"/>
              <a:ext cx="641494" cy="43590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0D8D6ED0-4524-5560-2A83-54FDC7340905}"/>
                </a:ext>
              </a:extLst>
            </p:cNvPr>
            <p:cNvCxnSpPr>
              <a:cxnSpLocks/>
              <a:endCxn id="21" idx="0"/>
            </p:cNvCxnSpPr>
            <p:nvPr/>
          </p:nvCxnSpPr>
          <p:spPr>
            <a:xfrm>
              <a:off x="9596792" y="5125281"/>
              <a:ext cx="21252" cy="67512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7745C4E3-313D-4E2D-8156-35034313CE45}"/>
                </a:ext>
              </a:extLst>
            </p:cNvPr>
            <p:cNvCxnSpPr/>
            <p:nvPr/>
          </p:nvCxnSpPr>
          <p:spPr>
            <a:xfrm flipV="1">
              <a:off x="4713885" y="4795243"/>
              <a:ext cx="1140047" cy="85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3" name="Straight Arrow Connector 32">
            <a:extLst>
              <a:ext uri="{FF2B5EF4-FFF2-40B4-BE49-F238E27FC236}">
                <a16:creationId xmlns:a16="http://schemas.microsoft.com/office/drawing/2014/main" id="{2018C363-BC8C-3628-4331-32B17E67CA84}"/>
              </a:ext>
            </a:extLst>
          </p:cNvPr>
          <p:cNvCxnSpPr/>
          <p:nvPr/>
        </p:nvCxnSpPr>
        <p:spPr>
          <a:xfrm>
            <a:off x="4954038" y="3569350"/>
            <a:ext cx="1353159" cy="1892338"/>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Diamond 40">
            <a:extLst>
              <a:ext uri="{FF2B5EF4-FFF2-40B4-BE49-F238E27FC236}">
                <a16:creationId xmlns:a16="http://schemas.microsoft.com/office/drawing/2014/main" id="{B9D0C993-CA65-4218-2E6B-E73039E69B4A}"/>
              </a:ext>
            </a:extLst>
          </p:cNvPr>
          <p:cNvSpPr/>
          <p:nvPr/>
        </p:nvSpPr>
        <p:spPr>
          <a:xfrm>
            <a:off x="5942770" y="5083950"/>
            <a:ext cx="1641764" cy="1392381"/>
          </a:xfrm>
          <a:prstGeom prst="diamon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b="1">
                <a:solidFill>
                  <a:schemeClr val="tx1"/>
                </a:solidFill>
              </a:rPr>
              <a:t>Manages</a:t>
            </a:r>
          </a:p>
        </p:txBody>
      </p:sp>
      <p:sp>
        <p:nvSpPr>
          <p:cNvPr id="45" name="Rectangle 44">
            <a:extLst>
              <a:ext uri="{FF2B5EF4-FFF2-40B4-BE49-F238E27FC236}">
                <a16:creationId xmlns:a16="http://schemas.microsoft.com/office/drawing/2014/main" id="{AA40678D-7ECB-44A0-7F19-3B5EC76DBD9D}"/>
              </a:ext>
            </a:extLst>
          </p:cNvPr>
          <p:cNvSpPr/>
          <p:nvPr/>
        </p:nvSpPr>
        <p:spPr>
          <a:xfrm>
            <a:off x="9110701" y="5564078"/>
            <a:ext cx="1776846" cy="4572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rPr>
              <a:t>Product</a:t>
            </a:r>
          </a:p>
        </p:txBody>
      </p:sp>
      <p:cxnSp>
        <p:nvCxnSpPr>
          <p:cNvPr id="46" name="Straight Arrow Connector 45">
            <a:extLst>
              <a:ext uri="{FF2B5EF4-FFF2-40B4-BE49-F238E27FC236}">
                <a16:creationId xmlns:a16="http://schemas.microsoft.com/office/drawing/2014/main" id="{D751827B-D257-3606-BE04-69F995997AF4}"/>
              </a:ext>
            </a:extLst>
          </p:cNvPr>
          <p:cNvCxnSpPr>
            <a:cxnSpLocks/>
          </p:cNvCxnSpPr>
          <p:nvPr/>
        </p:nvCxnSpPr>
        <p:spPr>
          <a:xfrm flipV="1">
            <a:off x="7587293" y="5775130"/>
            <a:ext cx="1478518" cy="13391"/>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DBD7954D-4960-F49C-694C-9B7B9D7E422D}"/>
              </a:ext>
            </a:extLst>
          </p:cNvPr>
          <p:cNvCxnSpPr>
            <a:cxnSpLocks/>
          </p:cNvCxnSpPr>
          <p:nvPr/>
        </p:nvCxnSpPr>
        <p:spPr>
          <a:xfrm flipV="1">
            <a:off x="10884273" y="5837820"/>
            <a:ext cx="1039760" cy="85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F192D54F-06C5-0644-E50C-56DC05A84517}"/>
              </a:ext>
            </a:extLst>
          </p:cNvPr>
          <p:cNvCxnSpPr>
            <a:cxnSpLocks/>
          </p:cNvCxnSpPr>
          <p:nvPr/>
        </p:nvCxnSpPr>
        <p:spPr>
          <a:xfrm flipH="1">
            <a:off x="9943368" y="6026739"/>
            <a:ext cx="726" cy="663644"/>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AB1AE357-8A50-4DDD-64E3-53A6D7C228F2}"/>
              </a:ext>
            </a:extLst>
          </p:cNvPr>
          <p:cNvCxnSpPr>
            <a:cxnSpLocks/>
          </p:cNvCxnSpPr>
          <p:nvPr/>
        </p:nvCxnSpPr>
        <p:spPr>
          <a:xfrm>
            <a:off x="10859239" y="5964050"/>
            <a:ext cx="738897" cy="52572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BB024451-8DE1-A1BB-CD7E-741EEE3798D4}"/>
              </a:ext>
            </a:extLst>
          </p:cNvPr>
          <p:cNvCxnSpPr>
            <a:cxnSpLocks/>
          </p:cNvCxnSpPr>
          <p:nvPr/>
        </p:nvCxnSpPr>
        <p:spPr>
          <a:xfrm flipV="1">
            <a:off x="10846722" y="5223472"/>
            <a:ext cx="989616" cy="35191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Flowchart: Terminator 51">
            <a:extLst>
              <a:ext uri="{FF2B5EF4-FFF2-40B4-BE49-F238E27FC236}">
                <a16:creationId xmlns:a16="http://schemas.microsoft.com/office/drawing/2014/main" id="{FEB5D493-219D-0141-68E8-19230076CC39}"/>
              </a:ext>
            </a:extLst>
          </p:cNvPr>
          <p:cNvSpPr/>
          <p:nvPr/>
        </p:nvSpPr>
        <p:spPr>
          <a:xfrm>
            <a:off x="11400850" y="6541657"/>
            <a:ext cx="1287771" cy="562631"/>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rPr>
              <a:t>Quantity</a:t>
            </a:r>
          </a:p>
        </p:txBody>
      </p:sp>
      <p:sp>
        <p:nvSpPr>
          <p:cNvPr id="54" name="Flowchart: Terminator 53">
            <a:extLst>
              <a:ext uri="{FF2B5EF4-FFF2-40B4-BE49-F238E27FC236}">
                <a16:creationId xmlns:a16="http://schemas.microsoft.com/office/drawing/2014/main" id="{6D61CA48-B8E8-754B-0C53-A5430B6AC3B8}"/>
              </a:ext>
            </a:extLst>
          </p:cNvPr>
          <p:cNvSpPr/>
          <p:nvPr/>
        </p:nvSpPr>
        <p:spPr>
          <a:xfrm>
            <a:off x="11864682" y="5714168"/>
            <a:ext cx="1701455" cy="550094"/>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err="1">
                <a:solidFill>
                  <a:schemeClr val="tx1"/>
                </a:solidFill>
              </a:rPr>
              <a:t>Product_name</a:t>
            </a:r>
          </a:p>
        </p:txBody>
      </p:sp>
      <p:sp>
        <p:nvSpPr>
          <p:cNvPr id="56" name="Flowchart: Terminator 55">
            <a:extLst>
              <a:ext uri="{FF2B5EF4-FFF2-40B4-BE49-F238E27FC236}">
                <a16:creationId xmlns:a16="http://schemas.microsoft.com/office/drawing/2014/main" id="{673D28B4-677E-635E-9AB6-8E87A73067AD}"/>
              </a:ext>
            </a:extLst>
          </p:cNvPr>
          <p:cNvSpPr/>
          <p:nvPr/>
        </p:nvSpPr>
        <p:spPr>
          <a:xfrm>
            <a:off x="11852145" y="4986982"/>
            <a:ext cx="1337914" cy="412179"/>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err="1">
                <a:solidFill>
                  <a:schemeClr val="tx1"/>
                </a:solidFill>
              </a:rPr>
              <a:t>Product_id</a:t>
            </a:r>
            <a:endParaRPr lang="en-US">
              <a:solidFill>
                <a:schemeClr val="tx1"/>
              </a:solidFill>
            </a:endParaRPr>
          </a:p>
        </p:txBody>
      </p:sp>
      <p:sp>
        <p:nvSpPr>
          <p:cNvPr id="58" name="Flowchart: Terminator 57">
            <a:extLst>
              <a:ext uri="{FF2B5EF4-FFF2-40B4-BE49-F238E27FC236}">
                <a16:creationId xmlns:a16="http://schemas.microsoft.com/office/drawing/2014/main" id="{8A3D9AB1-C39B-E692-7159-F92751FBF087}"/>
              </a:ext>
            </a:extLst>
          </p:cNvPr>
          <p:cNvSpPr/>
          <p:nvPr/>
        </p:nvSpPr>
        <p:spPr>
          <a:xfrm>
            <a:off x="9332415" y="6692110"/>
            <a:ext cx="1337914" cy="412179"/>
          </a:xfrm>
          <a:prstGeom prst="flowChartTermina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solidFill>
              </a:rPr>
              <a:t>Price</a:t>
            </a:r>
          </a:p>
        </p:txBody>
      </p:sp>
    </p:spTree>
    <p:extLst>
      <p:ext uri="{BB962C8B-B14F-4D97-AF65-F5344CB8AC3E}">
        <p14:creationId xmlns:p14="http://schemas.microsoft.com/office/powerpoint/2010/main" val="37997874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5A451-F1C9-3203-F73B-8552992B7D60}"/>
              </a:ext>
            </a:extLst>
          </p:cNvPr>
          <p:cNvSpPr>
            <a:spLocks noGrp="1"/>
          </p:cNvSpPr>
          <p:nvPr>
            <p:ph type="title"/>
          </p:nvPr>
        </p:nvSpPr>
        <p:spPr>
          <a:xfrm>
            <a:off x="346805" y="224667"/>
            <a:ext cx="11579697" cy="598101"/>
          </a:xfrm>
        </p:spPr>
        <p:txBody>
          <a:bodyPr>
            <a:normAutofit fontScale="90000"/>
          </a:bodyPr>
          <a:lstStyle/>
          <a:p>
            <a:r>
              <a:rPr lang="en-GB" sz="5700" dirty="0"/>
              <a:t>DATA FLOW DIAGRAM </a:t>
            </a:r>
            <a:r>
              <a:rPr lang="en-GB" sz="5400" dirty="0"/>
              <a:t>:</a:t>
            </a:r>
          </a:p>
        </p:txBody>
      </p:sp>
      <p:sp>
        <p:nvSpPr>
          <p:cNvPr id="4" name="Flowchart: Connector 3">
            <a:extLst>
              <a:ext uri="{FF2B5EF4-FFF2-40B4-BE49-F238E27FC236}">
                <a16:creationId xmlns:a16="http://schemas.microsoft.com/office/drawing/2014/main" id="{A37A58EA-C7BF-1FCD-673D-FEA2AF6A5BD9}"/>
              </a:ext>
            </a:extLst>
          </p:cNvPr>
          <p:cNvSpPr/>
          <p:nvPr/>
        </p:nvSpPr>
        <p:spPr>
          <a:xfrm>
            <a:off x="5432125" y="3546622"/>
            <a:ext cx="2769068" cy="1324760"/>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Warehouse </a:t>
            </a:r>
            <a:r>
              <a:rPr lang="en-GB" dirty="0" err="1"/>
              <a:t>mangement</a:t>
            </a:r>
          </a:p>
        </p:txBody>
      </p:sp>
      <p:cxnSp>
        <p:nvCxnSpPr>
          <p:cNvPr id="5" name="Straight Arrow Connector 4">
            <a:extLst>
              <a:ext uri="{FF2B5EF4-FFF2-40B4-BE49-F238E27FC236}">
                <a16:creationId xmlns:a16="http://schemas.microsoft.com/office/drawing/2014/main" id="{2541E660-3BFA-C2F8-AB2C-C19D13CCF0D0}"/>
              </a:ext>
            </a:extLst>
          </p:cNvPr>
          <p:cNvCxnSpPr/>
          <p:nvPr/>
        </p:nvCxnSpPr>
        <p:spPr>
          <a:xfrm flipH="1">
            <a:off x="7292314" y="3022020"/>
            <a:ext cx="1821817" cy="140290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FBD281E0-DBB7-FFB7-189E-352948B408F0}"/>
              </a:ext>
            </a:extLst>
          </p:cNvPr>
          <p:cNvCxnSpPr/>
          <p:nvPr/>
        </p:nvCxnSpPr>
        <p:spPr>
          <a:xfrm>
            <a:off x="4077738" y="3251741"/>
            <a:ext cx="3498605" cy="127263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2739AA0C-5FE9-5FCF-785D-6F68A7BAB467}"/>
              </a:ext>
            </a:extLst>
          </p:cNvPr>
          <p:cNvSpPr/>
          <p:nvPr/>
        </p:nvSpPr>
        <p:spPr>
          <a:xfrm>
            <a:off x="1635796" y="2526655"/>
            <a:ext cx="2421132" cy="9118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Receiving</a:t>
            </a:r>
          </a:p>
        </p:txBody>
      </p:sp>
      <p:sp>
        <p:nvSpPr>
          <p:cNvPr id="8" name="Rectangle 7">
            <a:extLst>
              <a:ext uri="{FF2B5EF4-FFF2-40B4-BE49-F238E27FC236}">
                <a16:creationId xmlns:a16="http://schemas.microsoft.com/office/drawing/2014/main" id="{D2BF935F-BCFF-06D0-1412-174E296A2CA8}"/>
              </a:ext>
            </a:extLst>
          </p:cNvPr>
          <p:cNvSpPr/>
          <p:nvPr/>
        </p:nvSpPr>
        <p:spPr>
          <a:xfrm>
            <a:off x="9143205" y="2412873"/>
            <a:ext cx="2725156" cy="9118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Storage</a:t>
            </a:r>
          </a:p>
        </p:txBody>
      </p:sp>
      <p:sp>
        <p:nvSpPr>
          <p:cNvPr id="9" name="Rectangle 8">
            <a:extLst>
              <a:ext uri="{FF2B5EF4-FFF2-40B4-BE49-F238E27FC236}">
                <a16:creationId xmlns:a16="http://schemas.microsoft.com/office/drawing/2014/main" id="{7CB66E74-C1BC-1597-9450-4F857EB56C4D}"/>
              </a:ext>
            </a:extLst>
          </p:cNvPr>
          <p:cNvSpPr/>
          <p:nvPr/>
        </p:nvSpPr>
        <p:spPr>
          <a:xfrm>
            <a:off x="10342279" y="5200089"/>
            <a:ext cx="2225688" cy="8250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Picking</a:t>
            </a:r>
          </a:p>
        </p:txBody>
      </p:sp>
      <p:sp>
        <p:nvSpPr>
          <p:cNvPr id="10" name="Rectangle 9">
            <a:extLst>
              <a:ext uri="{FF2B5EF4-FFF2-40B4-BE49-F238E27FC236}">
                <a16:creationId xmlns:a16="http://schemas.microsoft.com/office/drawing/2014/main" id="{1DD890C8-E57C-783D-E554-A1E645AC73EC}"/>
              </a:ext>
            </a:extLst>
          </p:cNvPr>
          <p:cNvSpPr/>
          <p:nvPr/>
        </p:nvSpPr>
        <p:spPr>
          <a:xfrm>
            <a:off x="1446345" y="5292133"/>
            <a:ext cx="2616576" cy="9118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Shipping</a:t>
            </a:r>
          </a:p>
        </p:txBody>
      </p:sp>
      <p:sp>
        <p:nvSpPr>
          <p:cNvPr id="11" name="Rectangle 10">
            <a:extLst>
              <a:ext uri="{FF2B5EF4-FFF2-40B4-BE49-F238E27FC236}">
                <a16:creationId xmlns:a16="http://schemas.microsoft.com/office/drawing/2014/main" id="{BDC56C9C-433E-6D38-E94B-740A534750EC}"/>
              </a:ext>
            </a:extLst>
          </p:cNvPr>
          <p:cNvSpPr/>
          <p:nvPr/>
        </p:nvSpPr>
        <p:spPr>
          <a:xfrm>
            <a:off x="5731117" y="6024575"/>
            <a:ext cx="2616576" cy="9118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Packing</a:t>
            </a:r>
          </a:p>
        </p:txBody>
      </p:sp>
      <p:cxnSp>
        <p:nvCxnSpPr>
          <p:cNvPr id="12" name="Straight Arrow Connector 11">
            <a:extLst>
              <a:ext uri="{FF2B5EF4-FFF2-40B4-BE49-F238E27FC236}">
                <a16:creationId xmlns:a16="http://schemas.microsoft.com/office/drawing/2014/main" id="{37A989D8-4C75-99E0-45FF-7DF7B5FE2B20}"/>
              </a:ext>
            </a:extLst>
          </p:cNvPr>
          <p:cNvCxnSpPr/>
          <p:nvPr/>
        </p:nvCxnSpPr>
        <p:spPr>
          <a:xfrm>
            <a:off x="7749465" y="4436753"/>
            <a:ext cx="2564816" cy="13486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DFDFC2DB-92E7-E778-014A-700F9CBC99DB}"/>
              </a:ext>
            </a:extLst>
          </p:cNvPr>
          <p:cNvCxnSpPr/>
          <p:nvPr/>
        </p:nvCxnSpPr>
        <p:spPr>
          <a:xfrm flipH="1">
            <a:off x="6917447" y="3884870"/>
            <a:ext cx="30246" cy="20759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1DE6A2C-F598-2F4F-C3AB-61A26E94FCDB}"/>
              </a:ext>
            </a:extLst>
          </p:cNvPr>
          <p:cNvCxnSpPr/>
          <p:nvPr/>
        </p:nvCxnSpPr>
        <p:spPr>
          <a:xfrm flipH="1">
            <a:off x="4096086" y="4049455"/>
            <a:ext cx="2983624" cy="12075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3689B068-A73D-7BEB-1945-758CE2D1026E}"/>
              </a:ext>
            </a:extLst>
          </p:cNvPr>
          <p:cNvSpPr/>
          <p:nvPr/>
        </p:nvSpPr>
        <p:spPr>
          <a:xfrm>
            <a:off x="5188833" y="1757365"/>
            <a:ext cx="3007464" cy="6513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err="1"/>
              <a:t>Putway</a:t>
            </a:r>
          </a:p>
        </p:txBody>
      </p:sp>
      <p:cxnSp>
        <p:nvCxnSpPr>
          <p:cNvPr id="16" name="Straight Arrow Connector 15">
            <a:extLst>
              <a:ext uri="{FF2B5EF4-FFF2-40B4-BE49-F238E27FC236}">
                <a16:creationId xmlns:a16="http://schemas.microsoft.com/office/drawing/2014/main" id="{F9870579-EEE4-520B-F9AA-7CD7FC1ED92D}"/>
              </a:ext>
            </a:extLst>
          </p:cNvPr>
          <p:cNvCxnSpPr/>
          <p:nvPr/>
        </p:nvCxnSpPr>
        <p:spPr>
          <a:xfrm flipH="1" flipV="1">
            <a:off x="6747161" y="2403687"/>
            <a:ext cx="8530" cy="16909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9985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1644444-7162-0A2E-E2AC-697BDA49821B}"/>
              </a:ext>
            </a:extLst>
          </p:cNvPr>
          <p:cNvSpPr txBox="1"/>
          <p:nvPr/>
        </p:nvSpPr>
        <p:spPr>
          <a:xfrm>
            <a:off x="1246136" y="2900433"/>
            <a:ext cx="4491789" cy="2672976"/>
          </a:xfrm>
          <a:prstGeom prst="rect">
            <a:avLst/>
          </a:prstGeom>
          <a:noFill/>
        </p:spPr>
        <p:txBody>
          <a:bodyPr wrap="square" rtlCol="0">
            <a:spAutoFit/>
          </a:bodyPr>
          <a:lstStyle/>
          <a:p>
            <a:r>
              <a:rPr lang="en-US" sz="2000" b="1"/>
              <a:t>Software Requirements :</a:t>
            </a:r>
          </a:p>
          <a:p>
            <a:pPr marL="285750" indent="-285750">
              <a:lnSpc>
                <a:spcPct val="150000"/>
              </a:lnSpc>
              <a:buFont typeface="Wingdings" panose="05000000000000000000" pitchFamily="2" charset="2"/>
              <a:buChar char="ü"/>
            </a:pPr>
            <a:r>
              <a:rPr lang="en-IN" sz="2000"/>
              <a:t>HTML &amp; CSS  (</a:t>
            </a:r>
            <a:r>
              <a:rPr lang="en-US" sz="2000"/>
              <a:t>Client side</a:t>
            </a:r>
            <a:r>
              <a:rPr lang="en-IN" sz="2000"/>
              <a:t>)</a:t>
            </a:r>
          </a:p>
          <a:p>
            <a:pPr marL="285750" indent="-285750">
              <a:lnSpc>
                <a:spcPct val="150000"/>
              </a:lnSpc>
              <a:buFont typeface="Wingdings" panose="05000000000000000000" pitchFamily="2" charset="2"/>
              <a:buChar char="ü"/>
            </a:pPr>
            <a:r>
              <a:rPr lang="en-IN" sz="2000"/>
              <a:t>PHP (</a:t>
            </a:r>
            <a:r>
              <a:rPr lang="en-US" sz="2000"/>
              <a:t>server side</a:t>
            </a:r>
            <a:r>
              <a:rPr lang="en-IN" sz="2000"/>
              <a:t>)</a:t>
            </a:r>
          </a:p>
          <a:p>
            <a:pPr marL="285750" indent="-285750">
              <a:lnSpc>
                <a:spcPct val="150000"/>
              </a:lnSpc>
              <a:buFont typeface="Wingdings" panose="05000000000000000000" pitchFamily="2" charset="2"/>
              <a:buChar char="ü"/>
            </a:pPr>
            <a:r>
              <a:rPr lang="en-IN" sz="2000"/>
              <a:t>Apache (webserver)</a:t>
            </a:r>
          </a:p>
          <a:p>
            <a:pPr marL="285750" indent="-285750">
              <a:lnSpc>
                <a:spcPct val="150000"/>
              </a:lnSpc>
              <a:buFont typeface="Wingdings" panose="05000000000000000000" pitchFamily="2" charset="2"/>
              <a:buChar char="ü"/>
            </a:pPr>
            <a:r>
              <a:rPr lang="en-IN" sz="2000"/>
              <a:t>Database (MYSQL)</a:t>
            </a:r>
          </a:p>
          <a:p>
            <a:pPr marL="285750" indent="-285750">
              <a:lnSpc>
                <a:spcPct val="150000"/>
              </a:lnSpc>
              <a:buFont typeface="Wingdings" panose="05000000000000000000" pitchFamily="2" charset="2"/>
              <a:buChar char="ü"/>
            </a:pPr>
            <a:endParaRPr lang="en-IN"/>
          </a:p>
        </p:txBody>
      </p:sp>
      <p:sp>
        <p:nvSpPr>
          <p:cNvPr id="6" name="TextBox 5">
            <a:extLst>
              <a:ext uri="{FF2B5EF4-FFF2-40B4-BE49-F238E27FC236}">
                <a16:creationId xmlns:a16="http://schemas.microsoft.com/office/drawing/2014/main" id="{1A12E05D-C8CC-A891-3421-2B06CF64B161}"/>
              </a:ext>
            </a:extLst>
          </p:cNvPr>
          <p:cNvSpPr txBox="1"/>
          <p:nvPr/>
        </p:nvSpPr>
        <p:spPr>
          <a:xfrm>
            <a:off x="5737925" y="2822076"/>
            <a:ext cx="4278911" cy="966098"/>
          </a:xfrm>
          <a:prstGeom prst="rect">
            <a:avLst/>
          </a:prstGeom>
          <a:noFill/>
        </p:spPr>
        <p:txBody>
          <a:bodyPr wrap="square">
            <a:spAutoFit/>
          </a:bodyPr>
          <a:lstStyle/>
          <a:p>
            <a:pPr algn="l">
              <a:lnSpc>
                <a:spcPct val="150000"/>
              </a:lnSpc>
            </a:pPr>
            <a:r>
              <a:rPr lang="en-US" sz="2000" b="1">
                <a:solidFill>
                  <a:schemeClr val="tx1"/>
                </a:solidFill>
              </a:rPr>
              <a:t>Hardware Requirements:</a:t>
            </a:r>
          </a:p>
          <a:p>
            <a:pPr marL="342900" indent="-342900" algn="l">
              <a:lnSpc>
                <a:spcPct val="150000"/>
              </a:lnSpc>
              <a:buClr>
                <a:schemeClr val="tx1"/>
              </a:buClr>
              <a:buFont typeface="Wingdings" panose="05000000000000000000" pitchFamily="2" charset="2"/>
              <a:buChar char="ü"/>
            </a:pPr>
            <a:r>
              <a:rPr lang="en-US" sz="2000">
                <a:solidFill>
                  <a:schemeClr val="tx1"/>
                </a:solidFill>
              </a:rPr>
              <a:t>System(64bit )</a:t>
            </a:r>
          </a:p>
        </p:txBody>
      </p:sp>
      <p:sp>
        <p:nvSpPr>
          <p:cNvPr id="7" name="Title 1">
            <a:extLst>
              <a:ext uri="{FF2B5EF4-FFF2-40B4-BE49-F238E27FC236}">
                <a16:creationId xmlns:a16="http://schemas.microsoft.com/office/drawing/2014/main" id="{6DDCB7EC-77DF-E393-6483-38C6161BB51D}"/>
              </a:ext>
            </a:extLst>
          </p:cNvPr>
          <p:cNvSpPr txBox="1">
            <a:spLocks/>
          </p:cNvSpPr>
          <p:nvPr/>
        </p:nvSpPr>
        <p:spPr>
          <a:xfrm>
            <a:off x="-539186" y="1083777"/>
            <a:ext cx="13404274" cy="1425251"/>
          </a:xfrm>
          <a:prstGeom prst="rect">
            <a:avLst/>
          </a:prstGeom>
        </p:spPr>
        <p:txBody>
          <a:bodyP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sz="4800">
                <a:solidFill>
                  <a:schemeClr val="bg1"/>
                </a:solidFill>
              </a:rPr>
              <a:t> </a:t>
            </a:r>
            <a:r>
              <a:rPr lang="en-US" sz="4400">
                <a:solidFill>
                  <a:schemeClr val="tx1"/>
                </a:solidFill>
              </a:rPr>
              <a:t>Methodology and Technology Specification </a:t>
            </a:r>
            <a:r>
              <a:rPr lang="en-US" sz="4800">
                <a:solidFill>
                  <a:schemeClr val="tx1"/>
                </a:solidFill>
              </a:rPr>
              <a:t>: </a:t>
            </a:r>
            <a:endParaRPr lang="en-IN">
              <a:solidFill>
                <a:schemeClr val="tx1"/>
              </a:solidFill>
            </a:endParaRPr>
          </a:p>
        </p:txBody>
      </p:sp>
    </p:spTree>
    <p:extLst>
      <p:ext uri="{BB962C8B-B14F-4D97-AF65-F5344CB8AC3E}">
        <p14:creationId xmlns:p14="http://schemas.microsoft.com/office/powerpoint/2010/main" val="25457470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E40B9-8FBD-E6EA-F752-B30AE8310EAE}"/>
              </a:ext>
            </a:extLst>
          </p:cNvPr>
          <p:cNvSpPr>
            <a:spLocks noGrp="1"/>
          </p:cNvSpPr>
          <p:nvPr>
            <p:ph type="title"/>
          </p:nvPr>
        </p:nvSpPr>
        <p:spPr>
          <a:xfrm>
            <a:off x="1172013" y="669747"/>
            <a:ext cx="3990693" cy="775900"/>
          </a:xfrm>
        </p:spPr>
        <p:txBody>
          <a:bodyPr>
            <a:normAutofit fontScale="90000"/>
          </a:bodyPr>
          <a:lstStyle/>
          <a:p>
            <a:r>
              <a:rPr lang="en-GB" sz="5700" dirty="0" err="1"/>
              <a:t>Implemention</a:t>
            </a:r>
            <a:r>
              <a:rPr lang="en-GB" sz="5700" dirty="0"/>
              <a:t>:</a:t>
            </a:r>
            <a:endParaRPr lang="en-GB"/>
          </a:p>
        </p:txBody>
      </p:sp>
      <p:pic>
        <p:nvPicPr>
          <p:cNvPr id="3" name="Picture 3" descr="A screenshot of a computer&#10;&#10;Description automatically generated">
            <a:extLst>
              <a:ext uri="{FF2B5EF4-FFF2-40B4-BE49-F238E27FC236}">
                <a16:creationId xmlns:a16="http://schemas.microsoft.com/office/drawing/2014/main" id="{AB13FFF8-85E3-98FE-3B7B-AFD363B118ED}"/>
              </a:ext>
            </a:extLst>
          </p:cNvPr>
          <p:cNvPicPr>
            <a:picLocks noChangeAspect="1"/>
          </p:cNvPicPr>
          <p:nvPr/>
        </p:nvPicPr>
        <p:blipFill>
          <a:blip r:embed="rId2"/>
          <a:stretch>
            <a:fillRect/>
          </a:stretch>
        </p:blipFill>
        <p:spPr>
          <a:xfrm>
            <a:off x="2804407" y="2312749"/>
            <a:ext cx="7255771" cy="4088202"/>
          </a:xfrm>
          <a:prstGeom prst="rect">
            <a:avLst/>
          </a:prstGeom>
        </p:spPr>
      </p:pic>
    </p:spTree>
    <p:extLst>
      <p:ext uri="{BB962C8B-B14F-4D97-AF65-F5344CB8AC3E}">
        <p14:creationId xmlns:p14="http://schemas.microsoft.com/office/powerpoint/2010/main" val="24156605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2ABAE-4961-F30B-9866-099B44C02783}"/>
              </a:ext>
            </a:extLst>
          </p:cNvPr>
          <p:cNvSpPr txBox="1">
            <a:spLocks/>
          </p:cNvSpPr>
          <p:nvPr/>
        </p:nvSpPr>
        <p:spPr>
          <a:xfrm>
            <a:off x="-93266" y="572609"/>
            <a:ext cx="6617938" cy="846078"/>
          </a:xfrm>
          <a:prstGeom prst="rect">
            <a:avLst/>
          </a:prstGeom>
        </p:spPr>
        <p:txBody>
          <a:bodyPr lIns="91440" tIns="45720" rIns="91440" bIns="45720" anchor="t">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4800">
                <a:solidFill>
                  <a:schemeClr val="tx1"/>
                </a:solidFill>
                <a:latin typeface="Tw Cen MT Condensed"/>
              </a:rPr>
              <a:t>Screenshorts:</a:t>
            </a:r>
            <a:endParaRPr lang="en-US" sz="4800" b="0" i="0" u="none" strike="noStrike" kern="1200" cap="all" spc="200" normalizeH="0" baseline="0" noProof="0" dirty="0">
              <a:ln>
                <a:noFill/>
              </a:ln>
              <a:solidFill>
                <a:schemeClr val="tx1"/>
              </a:solidFill>
              <a:effectLst/>
              <a:uLnTx/>
              <a:uFillTx/>
              <a:latin typeface="Tw Cen MT Condensed"/>
            </a:endParaRPr>
          </a:p>
        </p:txBody>
      </p:sp>
      <p:pic>
        <p:nvPicPr>
          <p:cNvPr id="3" name="Picture 3" descr="A screenshot of a video game&#10;&#10;Description automatically generated">
            <a:extLst>
              <a:ext uri="{FF2B5EF4-FFF2-40B4-BE49-F238E27FC236}">
                <a16:creationId xmlns:a16="http://schemas.microsoft.com/office/drawing/2014/main" id="{2BEBC57A-4A5A-D29F-AFC8-49D6B00B2CD8}"/>
              </a:ext>
            </a:extLst>
          </p:cNvPr>
          <p:cNvPicPr>
            <a:picLocks noChangeAspect="1"/>
          </p:cNvPicPr>
          <p:nvPr/>
        </p:nvPicPr>
        <p:blipFill>
          <a:blip r:embed="rId2"/>
          <a:stretch>
            <a:fillRect/>
          </a:stretch>
        </p:blipFill>
        <p:spPr>
          <a:xfrm>
            <a:off x="2149095" y="2132348"/>
            <a:ext cx="7868787" cy="4398073"/>
          </a:xfrm>
          <a:prstGeom prst="rect">
            <a:avLst/>
          </a:prstGeom>
        </p:spPr>
      </p:pic>
    </p:spTree>
    <p:extLst>
      <p:ext uri="{BB962C8B-B14F-4D97-AF65-F5344CB8AC3E}">
        <p14:creationId xmlns:p14="http://schemas.microsoft.com/office/powerpoint/2010/main" val="260579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54B41-4FE1-AE02-CED4-945CFF7A28E9}"/>
              </a:ext>
            </a:extLst>
          </p:cNvPr>
          <p:cNvSpPr>
            <a:spLocks noGrp="1"/>
          </p:cNvSpPr>
          <p:nvPr>
            <p:ph type="title"/>
          </p:nvPr>
        </p:nvSpPr>
        <p:spPr/>
        <p:txBody>
          <a:bodyPr/>
          <a:lstStyle/>
          <a:p>
            <a:r>
              <a:rPr lang="en-IN"/>
              <a:t>Plan of action</a:t>
            </a:r>
          </a:p>
        </p:txBody>
      </p:sp>
      <p:sp>
        <p:nvSpPr>
          <p:cNvPr id="6" name="TextBox 5">
            <a:extLst>
              <a:ext uri="{FF2B5EF4-FFF2-40B4-BE49-F238E27FC236}">
                <a16:creationId xmlns:a16="http://schemas.microsoft.com/office/drawing/2014/main" id="{2D8E4E28-5E88-3165-DA9B-6BB360456512}"/>
              </a:ext>
            </a:extLst>
          </p:cNvPr>
          <p:cNvSpPr txBox="1"/>
          <p:nvPr/>
        </p:nvSpPr>
        <p:spPr>
          <a:xfrm>
            <a:off x="2133031" y="3026508"/>
            <a:ext cx="7585399" cy="3139321"/>
          </a:xfrm>
          <a:prstGeom prst="rect">
            <a:avLst/>
          </a:prstGeom>
          <a:noFill/>
        </p:spPr>
        <p:txBody>
          <a:bodyPr wrap="square" rtlCol="0">
            <a:spAutoFit/>
          </a:bodyPr>
          <a:lstStyle/>
          <a:p>
            <a:pPr marL="285750" marR="0" lvl="0" indent="-285750" algn="l" defTabSz="914400" rtl="0" eaLnBrk="1" fontAlgn="auto" latinLnBrk="0" hangingPunct="1">
              <a:lnSpc>
                <a:spcPct val="150000"/>
              </a:lnSpc>
              <a:spcBef>
                <a:spcPts val="0"/>
              </a:spcBef>
              <a:spcAft>
                <a:spcPts val="0"/>
              </a:spcAft>
              <a:buClr>
                <a:prstClr val="black"/>
              </a:buClr>
              <a:buSzTx/>
              <a:buFont typeface="Wingdings" panose="05000000000000000000" pitchFamily="2" charset="2"/>
              <a:buChar char="q"/>
              <a:tabLst/>
              <a:defRPr/>
            </a:pPr>
            <a:r>
              <a:rPr kumimoji="0" lang="en-US" sz="2000" b="0" i="0" u="none" strike="noStrike" kern="1200" cap="none" spc="0" normalizeH="0" baseline="0" noProof="0">
                <a:ln>
                  <a:noFill/>
                </a:ln>
                <a:solidFill>
                  <a:prstClr val="black"/>
                </a:solidFill>
                <a:effectLst/>
                <a:uLnTx/>
                <a:uFillTx/>
                <a:latin typeface="Franklin Gothic Book" panose="020F0502020204030204"/>
                <a:ea typeface="+mn-ea"/>
                <a:cs typeface="+mn-cs"/>
              </a:rPr>
              <a:t>Problem Analysis, Information Gathering                 10Days</a:t>
            </a:r>
          </a:p>
          <a:p>
            <a:pPr marL="285750" marR="0" lvl="0" indent="-285750" algn="l" defTabSz="914400" rtl="0" eaLnBrk="1" fontAlgn="auto" latinLnBrk="0" hangingPunct="1">
              <a:lnSpc>
                <a:spcPct val="150000"/>
              </a:lnSpc>
              <a:spcBef>
                <a:spcPts val="0"/>
              </a:spcBef>
              <a:spcAft>
                <a:spcPts val="0"/>
              </a:spcAft>
              <a:buClr>
                <a:prstClr val="black"/>
              </a:buClr>
              <a:buSzTx/>
              <a:buFont typeface="Wingdings" panose="05000000000000000000" pitchFamily="2" charset="2"/>
              <a:buChar char="q"/>
              <a:tabLst/>
              <a:defRPr/>
            </a:pPr>
            <a:r>
              <a:rPr kumimoji="0" lang="en-IN" sz="2000" b="0" i="0" u="none" strike="noStrike" kern="1200" cap="none" spc="0" normalizeH="0" baseline="0" noProof="0">
                <a:ln>
                  <a:noFill/>
                </a:ln>
                <a:solidFill>
                  <a:prstClr val="black"/>
                </a:solidFill>
                <a:effectLst/>
                <a:uLnTx/>
                <a:uFillTx/>
                <a:latin typeface="Franklin Gothic Book" panose="020F0502020204030204"/>
                <a:ea typeface="+mn-ea"/>
                <a:cs typeface="+mn-cs"/>
              </a:rPr>
              <a:t>Database design 	            	                                7Days</a:t>
            </a:r>
          </a:p>
          <a:p>
            <a:pPr marL="285750" marR="0" lvl="0" indent="-285750" algn="l" defTabSz="914400" rtl="0" eaLnBrk="1" fontAlgn="auto" latinLnBrk="0" hangingPunct="1">
              <a:lnSpc>
                <a:spcPct val="150000"/>
              </a:lnSpc>
              <a:spcBef>
                <a:spcPts val="0"/>
              </a:spcBef>
              <a:spcAft>
                <a:spcPts val="0"/>
              </a:spcAft>
              <a:buClr>
                <a:prstClr val="black"/>
              </a:buClr>
              <a:buSzTx/>
              <a:buFont typeface="Wingdings" panose="05000000000000000000" pitchFamily="2" charset="2"/>
              <a:buChar char="q"/>
              <a:tabLst/>
              <a:defRPr/>
            </a:pPr>
            <a:r>
              <a:rPr kumimoji="0" lang="en-IN" sz="2000" b="0" i="0" u="none" strike="noStrike" kern="1200" cap="none" spc="0" normalizeH="0" baseline="0" noProof="0">
                <a:ln>
                  <a:noFill/>
                </a:ln>
                <a:solidFill>
                  <a:prstClr val="black"/>
                </a:solidFill>
                <a:effectLst/>
                <a:uLnTx/>
                <a:uFillTx/>
                <a:latin typeface="Franklin Gothic Book" panose="020F0502020204030204"/>
                <a:ea typeface="+mn-ea"/>
                <a:cs typeface="+mn-cs"/>
              </a:rPr>
              <a:t>Application  code writing    	           	                  15Days</a:t>
            </a:r>
          </a:p>
          <a:p>
            <a:pPr marL="285750" marR="0" lvl="0" indent="-285750" algn="l" defTabSz="914400" rtl="0" eaLnBrk="1" fontAlgn="auto" latinLnBrk="0" hangingPunct="1">
              <a:lnSpc>
                <a:spcPct val="150000"/>
              </a:lnSpc>
              <a:spcBef>
                <a:spcPts val="0"/>
              </a:spcBef>
              <a:spcAft>
                <a:spcPts val="0"/>
              </a:spcAft>
              <a:buClr>
                <a:prstClr val="black"/>
              </a:buClr>
              <a:buSzTx/>
              <a:buFont typeface="Wingdings" panose="05000000000000000000" pitchFamily="2" charset="2"/>
              <a:buChar char="q"/>
              <a:tabLst/>
              <a:defRPr/>
            </a:pPr>
            <a:r>
              <a:rPr kumimoji="0" lang="en-IN" sz="2000" b="0" i="0" u="none" strike="noStrike" kern="1200" cap="none" spc="0" normalizeH="0" baseline="0" noProof="0">
                <a:ln>
                  <a:noFill/>
                </a:ln>
                <a:solidFill>
                  <a:prstClr val="black"/>
                </a:solidFill>
                <a:effectLst/>
                <a:uLnTx/>
                <a:uFillTx/>
                <a:latin typeface="Franklin Gothic Book" panose="020F0502020204030204"/>
                <a:ea typeface="+mn-ea"/>
                <a:cs typeface="+mn-cs"/>
              </a:rPr>
              <a:t>Code Implementation                                                 6Days</a:t>
            </a:r>
          </a:p>
          <a:p>
            <a:pPr marL="285750" marR="0" lvl="0" indent="-285750" algn="l" defTabSz="914400" rtl="0" eaLnBrk="1" fontAlgn="auto" latinLnBrk="0" hangingPunct="1">
              <a:lnSpc>
                <a:spcPct val="150000"/>
              </a:lnSpc>
              <a:spcBef>
                <a:spcPts val="0"/>
              </a:spcBef>
              <a:spcAft>
                <a:spcPts val="0"/>
              </a:spcAft>
              <a:buClr>
                <a:prstClr val="black"/>
              </a:buClr>
              <a:buSzTx/>
              <a:buFont typeface="Wingdings" panose="05000000000000000000" pitchFamily="2" charset="2"/>
              <a:buChar char="q"/>
              <a:tabLst/>
              <a:defRPr/>
            </a:pPr>
            <a:r>
              <a:rPr kumimoji="0" lang="en-IN" sz="2000" b="0" i="0" u="none" strike="noStrike" kern="1200" cap="none" spc="0" normalizeH="0" baseline="0" noProof="0">
                <a:ln>
                  <a:noFill/>
                </a:ln>
                <a:solidFill>
                  <a:prstClr val="black"/>
                </a:solidFill>
                <a:effectLst/>
                <a:uLnTx/>
                <a:uFillTx/>
                <a:latin typeface="Franklin Gothic Book" panose="020F0502020204030204"/>
                <a:ea typeface="+mn-ea"/>
                <a:cs typeface="+mn-cs"/>
              </a:rPr>
              <a:t>Error checking                                                             5Days</a:t>
            </a:r>
          </a:p>
          <a:p>
            <a:pPr marL="285750" marR="0" lvl="0" indent="-285750" algn="l" defTabSz="914400" rtl="0" eaLnBrk="1" fontAlgn="auto" latinLnBrk="0" hangingPunct="1">
              <a:lnSpc>
                <a:spcPct val="150000"/>
              </a:lnSpc>
              <a:spcBef>
                <a:spcPts val="0"/>
              </a:spcBef>
              <a:spcAft>
                <a:spcPts val="0"/>
              </a:spcAft>
              <a:buClr>
                <a:prstClr val="black"/>
              </a:buClr>
              <a:buSzTx/>
              <a:buFont typeface="Wingdings" panose="05000000000000000000" pitchFamily="2" charset="2"/>
              <a:buChar char="q"/>
              <a:tabLst/>
              <a:defRPr/>
            </a:pPr>
            <a:r>
              <a:rPr kumimoji="0" lang="en-IN" sz="2000" b="0" i="0" u="none" strike="noStrike" kern="1200" cap="none" spc="0" normalizeH="0" baseline="0" noProof="0">
                <a:ln>
                  <a:noFill/>
                </a:ln>
                <a:solidFill>
                  <a:prstClr val="black"/>
                </a:solidFill>
                <a:effectLst/>
                <a:uLnTx/>
                <a:uFillTx/>
                <a:latin typeface="Franklin Gothic Book" panose="020F0502020204030204"/>
                <a:ea typeface="+mn-ea"/>
                <a:cs typeface="+mn-cs"/>
              </a:rPr>
              <a:t>Connecting database to the application                   4Day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a:ln>
                <a:noFill/>
              </a:ln>
              <a:solidFill>
                <a:prstClr val="black"/>
              </a:solidFill>
              <a:effectLst/>
              <a:uLnTx/>
              <a:uFillTx/>
              <a:latin typeface="Franklin Gothic Book" panose="020F0502020204030204"/>
              <a:ea typeface="+mn-ea"/>
              <a:cs typeface="+mn-cs"/>
            </a:endParaRPr>
          </a:p>
        </p:txBody>
      </p:sp>
    </p:spTree>
    <p:extLst>
      <p:ext uri="{BB962C8B-B14F-4D97-AF65-F5344CB8AC3E}">
        <p14:creationId xmlns:p14="http://schemas.microsoft.com/office/powerpoint/2010/main" val="34614685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E07C5-223A-336D-F1FA-91767C0DC067}"/>
              </a:ext>
            </a:extLst>
          </p:cNvPr>
          <p:cNvSpPr txBox="1">
            <a:spLocks/>
          </p:cNvSpPr>
          <p:nvPr/>
        </p:nvSpPr>
        <p:spPr>
          <a:xfrm>
            <a:off x="-449926" y="1078577"/>
            <a:ext cx="6492240" cy="846078"/>
          </a:xfrm>
          <a:prstGeom prst="rect">
            <a:avLst/>
          </a:prstGeom>
        </p:spPr>
        <p:txBody>
          <a:bodyP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4800">
                <a:solidFill>
                  <a:schemeClr val="tx1"/>
                </a:solidFill>
              </a:rPr>
              <a:t>Output :</a:t>
            </a:r>
            <a:endParaRPr kumimoji="0" lang="en-IN" sz="4800" b="0" i="0" u="none" strike="noStrike" kern="1200" cap="all" spc="200" normalizeH="0" baseline="0" noProof="0">
              <a:ln>
                <a:noFill/>
              </a:ln>
              <a:solidFill>
                <a:srgbClr val="262626"/>
              </a:solidFill>
              <a:effectLst/>
              <a:uLnTx/>
              <a:uFillTx/>
              <a:latin typeface="Gill Sans MT" panose="020B0502020104020203"/>
              <a:ea typeface="+mj-ea"/>
              <a:cs typeface="+mj-cs"/>
            </a:endParaRPr>
          </a:p>
        </p:txBody>
      </p:sp>
      <p:pic>
        <p:nvPicPr>
          <p:cNvPr id="3" name="Picture 3">
            <a:extLst>
              <a:ext uri="{FF2B5EF4-FFF2-40B4-BE49-F238E27FC236}">
                <a16:creationId xmlns:a16="http://schemas.microsoft.com/office/drawing/2014/main" id="{C1F436DF-6731-353D-BEDD-F41AC63E1C73}"/>
              </a:ext>
            </a:extLst>
          </p:cNvPr>
          <p:cNvPicPr>
            <a:picLocks noChangeAspect="1"/>
          </p:cNvPicPr>
          <p:nvPr/>
        </p:nvPicPr>
        <p:blipFill>
          <a:blip r:embed="rId2"/>
          <a:stretch>
            <a:fillRect/>
          </a:stretch>
        </p:blipFill>
        <p:spPr>
          <a:xfrm>
            <a:off x="4396702" y="3717266"/>
            <a:ext cx="2743808" cy="1543050"/>
          </a:xfrm>
          <a:prstGeom prst="rect">
            <a:avLst/>
          </a:prstGeom>
        </p:spPr>
      </p:pic>
      <p:pic>
        <p:nvPicPr>
          <p:cNvPr id="4" name="Picture 4">
            <a:extLst>
              <a:ext uri="{FF2B5EF4-FFF2-40B4-BE49-F238E27FC236}">
                <a16:creationId xmlns:a16="http://schemas.microsoft.com/office/drawing/2014/main" id="{2633C3B4-F1EC-5FF1-4B5B-0FB0975C98AC}"/>
              </a:ext>
            </a:extLst>
          </p:cNvPr>
          <p:cNvPicPr>
            <a:picLocks noChangeAspect="1"/>
          </p:cNvPicPr>
          <p:nvPr/>
        </p:nvPicPr>
        <p:blipFill>
          <a:blip r:embed="rId2"/>
          <a:stretch>
            <a:fillRect/>
          </a:stretch>
        </p:blipFill>
        <p:spPr>
          <a:xfrm>
            <a:off x="3842943" y="3999512"/>
            <a:ext cx="2743808" cy="1543050"/>
          </a:xfrm>
          <a:prstGeom prst="rect">
            <a:avLst/>
          </a:prstGeom>
        </p:spPr>
      </p:pic>
      <p:pic>
        <p:nvPicPr>
          <p:cNvPr id="5" name="Picture 5">
            <a:extLst>
              <a:ext uri="{FF2B5EF4-FFF2-40B4-BE49-F238E27FC236}">
                <a16:creationId xmlns:a16="http://schemas.microsoft.com/office/drawing/2014/main" id="{5CA6E18D-111F-FA07-9537-D2D9474CB7CE}"/>
              </a:ext>
            </a:extLst>
          </p:cNvPr>
          <p:cNvPicPr>
            <a:picLocks noChangeAspect="1"/>
          </p:cNvPicPr>
          <p:nvPr/>
        </p:nvPicPr>
        <p:blipFill>
          <a:blip r:embed="rId2"/>
          <a:stretch>
            <a:fillRect/>
          </a:stretch>
        </p:blipFill>
        <p:spPr>
          <a:xfrm>
            <a:off x="5601940" y="3652132"/>
            <a:ext cx="1853452" cy="1043693"/>
          </a:xfrm>
          <a:prstGeom prst="rect">
            <a:avLst/>
          </a:prstGeom>
        </p:spPr>
      </p:pic>
      <p:pic>
        <p:nvPicPr>
          <p:cNvPr id="6" name="Picture 6" descr="A screenshot of a video game&#10;&#10;Description automatically generated">
            <a:extLst>
              <a:ext uri="{FF2B5EF4-FFF2-40B4-BE49-F238E27FC236}">
                <a16:creationId xmlns:a16="http://schemas.microsoft.com/office/drawing/2014/main" id="{18F4A1FC-3B56-F74A-978C-E84FBD93C973}"/>
              </a:ext>
            </a:extLst>
          </p:cNvPr>
          <p:cNvPicPr>
            <a:picLocks noChangeAspect="1"/>
          </p:cNvPicPr>
          <p:nvPr/>
        </p:nvPicPr>
        <p:blipFill>
          <a:blip r:embed="rId2"/>
          <a:stretch>
            <a:fillRect/>
          </a:stretch>
        </p:blipFill>
        <p:spPr>
          <a:xfrm>
            <a:off x="1650360" y="1925570"/>
            <a:ext cx="9733038" cy="5489270"/>
          </a:xfrm>
          <a:prstGeom prst="rect">
            <a:avLst/>
          </a:prstGeom>
        </p:spPr>
      </p:pic>
    </p:spTree>
    <p:extLst>
      <p:ext uri="{BB962C8B-B14F-4D97-AF65-F5344CB8AC3E}">
        <p14:creationId xmlns:p14="http://schemas.microsoft.com/office/powerpoint/2010/main" val="26076111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55C1A6D-2B19-DD55-6113-887AEF650943}"/>
              </a:ext>
            </a:extLst>
          </p:cNvPr>
          <p:cNvSpPr txBox="1">
            <a:spLocks/>
          </p:cNvSpPr>
          <p:nvPr/>
        </p:nvSpPr>
        <p:spPr>
          <a:xfrm>
            <a:off x="755836" y="1063453"/>
            <a:ext cx="7660640" cy="873760"/>
          </a:xfrm>
          <a:prstGeom prst="rect">
            <a:avLst/>
          </a:prstGeom>
        </p:spPr>
        <p:txBody>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800" b="0" i="0" u="none" strike="noStrike" kern="1200" cap="none" spc="-50" normalizeH="0" baseline="0" noProof="0">
                <a:ln>
                  <a:noFill/>
                </a:ln>
                <a:solidFill>
                  <a:prstClr val="black"/>
                </a:solidFill>
                <a:effectLst/>
                <a:uLnTx/>
                <a:uFillTx/>
                <a:latin typeface="Bookman Old Style" panose="020F0302020204030204"/>
                <a:ea typeface="+mj-ea"/>
                <a:cs typeface="+mj-cs"/>
              </a:rPr>
              <a:t> Cont..</a:t>
            </a:r>
            <a:endParaRPr kumimoji="0" lang="en-IN" sz="4700" b="0" i="0" u="none" strike="noStrike" kern="1200" cap="none" spc="-50" normalizeH="0" baseline="0" noProof="0">
              <a:ln>
                <a:noFill/>
              </a:ln>
              <a:solidFill>
                <a:prstClr val="black"/>
              </a:solidFill>
              <a:effectLst/>
              <a:uLnTx/>
              <a:uFillTx/>
              <a:latin typeface="Bookman Old Style" panose="020F0302020204030204"/>
              <a:ea typeface="+mj-ea"/>
              <a:cs typeface="+mj-cs"/>
            </a:endParaRPr>
          </a:p>
        </p:txBody>
      </p:sp>
      <p:pic>
        <p:nvPicPr>
          <p:cNvPr id="2" name="Picture 2" descr="A screenshot of a video game&#10;&#10;Description automatically generated">
            <a:extLst>
              <a:ext uri="{FF2B5EF4-FFF2-40B4-BE49-F238E27FC236}">
                <a16:creationId xmlns:a16="http://schemas.microsoft.com/office/drawing/2014/main" id="{1A110E63-5BA9-7603-2D5F-2CAFAA7C8416}"/>
              </a:ext>
            </a:extLst>
          </p:cNvPr>
          <p:cNvPicPr>
            <a:picLocks noChangeAspect="1"/>
          </p:cNvPicPr>
          <p:nvPr/>
        </p:nvPicPr>
        <p:blipFill>
          <a:blip r:embed="rId2"/>
          <a:stretch>
            <a:fillRect/>
          </a:stretch>
        </p:blipFill>
        <p:spPr>
          <a:xfrm>
            <a:off x="2670279" y="1839248"/>
            <a:ext cx="7999082" cy="4517484"/>
          </a:xfrm>
          <a:prstGeom prst="rect">
            <a:avLst/>
          </a:prstGeom>
        </p:spPr>
      </p:pic>
    </p:spTree>
    <p:extLst>
      <p:ext uri="{BB962C8B-B14F-4D97-AF65-F5344CB8AC3E}">
        <p14:creationId xmlns:p14="http://schemas.microsoft.com/office/powerpoint/2010/main" val="1745405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Graphical user interface&#10;&#10;Description automatically generated">
            <a:extLst>
              <a:ext uri="{FF2B5EF4-FFF2-40B4-BE49-F238E27FC236}">
                <a16:creationId xmlns:a16="http://schemas.microsoft.com/office/drawing/2014/main" id="{1634051D-BD83-8DBA-95C8-062D36458F56}"/>
              </a:ext>
            </a:extLst>
          </p:cNvPr>
          <p:cNvPicPr>
            <a:picLocks noChangeAspect="1"/>
          </p:cNvPicPr>
          <p:nvPr/>
        </p:nvPicPr>
        <p:blipFill>
          <a:blip r:embed="rId2"/>
          <a:stretch>
            <a:fillRect/>
          </a:stretch>
        </p:blipFill>
        <p:spPr>
          <a:xfrm>
            <a:off x="1889281" y="1861393"/>
            <a:ext cx="8722479" cy="4940765"/>
          </a:xfrm>
          <a:prstGeom prst="rect">
            <a:avLst/>
          </a:prstGeom>
        </p:spPr>
      </p:pic>
    </p:spTree>
    <p:extLst>
      <p:ext uri="{BB962C8B-B14F-4D97-AF65-F5344CB8AC3E}">
        <p14:creationId xmlns:p14="http://schemas.microsoft.com/office/powerpoint/2010/main" val="40406213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descr="Graphical user interface, application, Word&#10;&#10;Description automatically generated">
            <a:extLst>
              <a:ext uri="{FF2B5EF4-FFF2-40B4-BE49-F238E27FC236}">
                <a16:creationId xmlns:a16="http://schemas.microsoft.com/office/drawing/2014/main" id="{ADAB3A8F-38BC-C892-F63E-979C96B3908B}"/>
              </a:ext>
            </a:extLst>
          </p:cNvPr>
          <p:cNvPicPr>
            <a:picLocks noChangeAspect="1"/>
          </p:cNvPicPr>
          <p:nvPr/>
        </p:nvPicPr>
        <p:blipFill>
          <a:blip r:embed="rId2"/>
          <a:stretch>
            <a:fillRect/>
          </a:stretch>
        </p:blipFill>
        <p:spPr>
          <a:xfrm>
            <a:off x="4186007" y="2918217"/>
            <a:ext cx="3825184" cy="2164429"/>
          </a:xfrm>
          <a:prstGeom prst="rect">
            <a:avLst/>
          </a:prstGeom>
        </p:spPr>
      </p:pic>
      <p:pic>
        <p:nvPicPr>
          <p:cNvPr id="2" name="Picture 3">
            <a:extLst>
              <a:ext uri="{FF2B5EF4-FFF2-40B4-BE49-F238E27FC236}">
                <a16:creationId xmlns:a16="http://schemas.microsoft.com/office/drawing/2014/main" id="{D551DB04-F4EE-6D90-0CE2-A65A8B3EC0E3}"/>
              </a:ext>
            </a:extLst>
          </p:cNvPr>
          <p:cNvPicPr>
            <a:picLocks noChangeAspect="1"/>
          </p:cNvPicPr>
          <p:nvPr/>
        </p:nvPicPr>
        <p:blipFill>
          <a:blip r:embed="rId3"/>
          <a:stretch>
            <a:fillRect/>
          </a:stretch>
        </p:blipFill>
        <p:spPr>
          <a:xfrm>
            <a:off x="1713039" y="1140313"/>
            <a:ext cx="9365760" cy="5253525"/>
          </a:xfrm>
          <a:prstGeom prst="rect">
            <a:avLst/>
          </a:prstGeom>
        </p:spPr>
      </p:pic>
    </p:spTree>
    <p:extLst>
      <p:ext uri="{BB962C8B-B14F-4D97-AF65-F5344CB8AC3E}">
        <p14:creationId xmlns:p14="http://schemas.microsoft.com/office/powerpoint/2010/main" val="27060568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A2893-1F05-3CF0-F31F-C43FB336BC3C}"/>
              </a:ext>
            </a:extLst>
          </p:cNvPr>
          <p:cNvSpPr>
            <a:spLocks noGrp="1"/>
          </p:cNvSpPr>
          <p:nvPr>
            <p:ph type="title"/>
          </p:nvPr>
        </p:nvSpPr>
        <p:spPr>
          <a:xfrm>
            <a:off x="1172013" y="669747"/>
            <a:ext cx="8328140" cy="738287"/>
          </a:xfrm>
        </p:spPr>
        <p:txBody>
          <a:bodyPr>
            <a:normAutofit fontScale="90000"/>
          </a:bodyPr>
          <a:lstStyle/>
          <a:p>
            <a:r>
              <a:rPr lang="en-GB" sz="5700" dirty="0"/>
              <a:t>ADMIN DATABASE:</a:t>
            </a:r>
            <a:br>
              <a:rPr lang="en-GB" sz="5700" dirty="0"/>
            </a:br>
            <a:endParaRPr lang="en-GB"/>
          </a:p>
        </p:txBody>
      </p:sp>
      <p:pic>
        <p:nvPicPr>
          <p:cNvPr id="4" name="Picture 4" descr="Graphical user interface, text, application, email&#10;&#10;Description automatically generated">
            <a:extLst>
              <a:ext uri="{FF2B5EF4-FFF2-40B4-BE49-F238E27FC236}">
                <a16:creationId xmlns:a16="http://schemas.microsoft.com/office/drawing/2014/main" id="{62939B86-5B1A-2B28-77C6-040BA54E2F47}"/>
              </a:ext>
            </a:extLst>
          </p:cNvPr>
          <p:cNvPicPr>
            <a:picLocks noChangeAspect="1"/>
          </p:cNvPicPr>
          <p:nvPr/>
        </p:nvPicPr>
        <p:blipFill>
          <a:blip r:embed="rId2"/>
          <a:stretch>
            <a:fillRect/>
          </a:stretch>
        </p:blipFill>
        <p:spPr>
          <a:xfrm>
            <a:off x="244275" y="2094780"/>
            <a:ext cx="6726739" cy="3785567"/>
          </a:xfrm>
          <a:prstGeom prst="rect">
            <a:avLst/>
          </a:prstGeom>
        </p:spPr>
      </p:pic>
      <p:pic>
        <p:nvPicPr>
          <p:cNvPr id="5" name="Picture 5" descr="Graphical user interface, text, application&#10;&#10;Description automatically generated">
            <a:extLst>
              <a:ext uri="{FF2B5EF4-FFF2-40B4-BE49-F238E27FC236}">
                <a16:creationId xmlns:a16="http://schemas.microsoft.com/office/drawing/2014/main" id="{7D59435F-F364-FED4-992B-95F0EC892210}"/>
              </a:ext>
            </a:extLst>
          </p:cNvPr>
          <p:cNvPicPr>
            <a:picLocks noChangeAspect="1"/>
          </p:cNvPicPr>
          <p:nvPr/>
        </p:nvPicPr>
        <p:blipFill>
          <a:blip r:embed="rId3"/>
          <a:stretch>
            <a:fillRect/>
          </a:stretch>
        </p:blipFill>
        <p:spPr>
          <a:xfrm>
            <a:off x="7294054" y="2096233"/>
            <a:ext cx="6261007" cy="3517777"/>
          </a:xfrm>
          <a:prstGeom prst="rect">
            <a:avLst/>
          </a:prstGeom>
        </p:spPr>
      </p:pic>
    </p:spTree>
    <p:extLst>
      <p:ext uri="{BB962C8B-B14F-4D97-AF65-F5344CB8AC3E}">
        <p14:creationId xmlns:p14="http://schemas.microsoft.com/office/powerpoint/2010/main" val="18627281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0FF1E-56F7-36A3-238B-C443EEF76711}"/>
              </a:ext>
            </a:extLst>
          </p:cNvPr>
          <p:cNvSpPr>
            <a:spLocks noGrp="1"/>
          </p:cNvSpPr>
          <p:nvPr>
            <p:ph type="title"/>
          </p:nvPr>
        </p:nvSpPr>
        <p:spPr>
          <a:xfrm>
            <a:off x="1172013" y="1125682"/>
            <a:ext cx="9288659" cy="1260292"/>
          </a:xfrm>
        </p:spPr>
        <p:txBody>
          <a:bodyPr/>
          <a:lstStyle/>
          <a:p>
            <a:r>
              <a:rPr lang="en-GB" sz="5700" dirty="0"/>
              <a:t>EMPOLYEE DATABASE:</a:t>
            </a:r>
            <a:endParaRPr lang="en-GB" dirty="0"/>
          </a:p>
        </p:txBody>
      </p:sp>
      <p:pic>
        <p:nvPicPr>
          <p:cNvPr id="3" name="Picture 3" descr="Graphical user interface, text, application, email&#10;&#10;Description automatically generated">
            <a:extLst>
              <a:ext uri="{FF2B5EF4-FFF2-40B4-BE49-F238E27FC236}">
                <a16:creationId xmlns:a16="http://schemas.microsoft.com/office/drawing/2014/main" id="{CD3B3776-BBDF-1ADC-5257-FBBF1A2AC1B9}"/>
              </a:ext>
            </a:extLst>
          </p:cNvPr>
          <p:cNvPicPr>
            <a:picLocks noChangeAspect="1"/>
          </p:cNvPicPr>
          <p:nvPr/>
        </p:nvPicPr>
        <p:blipFill>
          <a:blip r:embed="rId2"/>
          <a:stretch>
            <a:fillRect/>
          </a:stretch>
        </p:blipFill>
        <p:spPr>
          <a:xfrm>
            <a:off x="97448" y="2806626"/>
            <a:ext cx="6202877" cy="3515856"/>
          </a:xfrm>
          <a:prstGeom prst="rect">
            <a:avLst/>
          </a:prstGeom>
        </p:spPr>
      </p:pic>
      <p:pic>
        <p:nvPicPr>
          <p:cNvPr id="4" name="Picture 4" descr="Graphical user interface, text, application&#10;&#10;Description automatically generated">
            <a:extLst>
              <a:ext uri="{FF2B5EF4-FFF2-40B4-BE49-F238E27FC236}">
                <a16:creationId xmlns:a16="http://schemas.microsoft.com/office/drawing/2014/main" id="{2C283351-6E65-58B6-F0D2-A753EF458484}"/>
              </a:ext>
            </a:extLst>
          </p:cNvPr>
          <p:cNvPicPr>
            <a:picLocks noChangeAspect="1"/>
          </p:cNvPicPr>
          <p:nvPr/>
        </p:nvPicPr>
        <p:blipFill>
          <a:blip r:embed="rId3"/>
          <a:stretch>
            <a:fillRect/>
          </a:stretch>
        </p:blipFill>
        <p:spPr>
          <a:xfrm>
            <a:off x="6978885" y="2801719"/>
            <a:ext cx="5688775" cy="3273252"/>
          </a:xfrm>
          <a:prstGeom prst="rect">
            <a:avLst/>
          </a:prstGeom>
        </p:spPr>
      </p:pic>
    </p:spTree>
    <p:extLst>
      <p:ext uri="{BB962C8B-B14F-4D97-AF65-F5344CB8AC3E}">
        <p14:creationId xmlns:p14="http://schemas.microsoft.com/office/powerpoint/2010/main" val="19680614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B89D458-9D9D-DA01-97C1-D2406CB0DB71}"/>
              </a:ext>
            </a:extLst>
          </p:cNvPr>
          <p:cNvSpPr txBox="1"/>
          <p:nvPr/>
        </p:nvSpPr>
        <p:spPr>
          <a:xfrm>
            <a:off x="-732692" y="1271123"/>
            <a:ext cx="6975230" cy="757130"/>
          </a:xfrm>
          <a:prstGeom prst="rect">
            <a:avLst/>
          </a:prstGeom>
          <a:noFill/>
        </p:spPr>
        <p:txBody>
          <a:bodyPr wrap="square">
            <a:spAutoFit/>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4800" dirty="0">
                <a:solidFill>
                  <a:schemeClr val="tx1"/>
                </a:solidFill>
              </a:rPr>
              <a:t>Conclusion :</a:t>
            </a:r>
            <a:endParaRPr kumimoji="0" lang="en-IN" sz="4800" b="0" i="0" u="none" strike="noStrike" kern="1200" cap="all" spc="200" normalizeH="0" baseline="0" noProof="0" dirty="0">
              <a:ln>
                <a:noFill/>
              </a:ln>
              <a:solidFill>
                <a:srgbClr val="262626"/>
              </a:solidFill>
              <a:effectLst/>
              <a:uLnTx/>
              <a:uFillTx/>
              <a:latin typeface="Gill Sans MT" panose="020B0502020104020203"/>
              <a:ea typeface="+mj-ea"/>
              <a:cs typeface="+mj-cs"/>
            </a:endParaRPr>
          </a:p>
        </p:txBody>
      </p:sp>
      <p:sp>
        <p:nvSpPr>
          <p:cNvPr id="5" name="TextBox 4">
            <a:extLst>
              <a:ext uri="{FF2B5EF4-FFF2-40B4-BE49-F238E27FC236}">
                <a16:creationId xmlns:a16="http://schemas.microsoft.com/office/drawing/2014/main" id="{0CAAA37D-0E5B-8D4F-F25A-38EEFC33BA23}"/>
              </a:ext>
            </a:extLst>
          </p:cNvPr>
          <p:cNvSpPr txBox="1"/>
          <p:nvPr/>
        </p:nvSpPr>
        <p:spPr>
          <a:xfrm>
            <a:off x="867508" y="2404027"/>
            <a:ext cx="12731261" cy="4659417"/>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2000" dirty="0"/>
              <a:t>In warehousing management, existing transaction data is required for accuracy and speed in processing using a system.</a:t>
            </a:r>
          </a:p>
          <a:p>
            <a:pPr marL="285750" indent="-285750">
              <a:lnSpc>
                <a:spcPct val="150000"/>
              </a:lnSpc>
              <a:buFont typeface="Arial" panose="020B0604020202020204" pitchFamily="34" charset="0"/>
              <a:buChar char="•"/>
            </a:pPr>
            <a:r>
              <a:rPr lang="en-US" sz="2000" dirty="0"/>
              <a:t> Warehouse management system is an essential replacement for a manual management system. The main purpose of automating the warehouse system is to control the movement and storage of the products, together with the benefit of enhanced security and quicker handling. </a:t>
            </a:r>
          </a:p>
          <a:p>
            <a:pPr marL="285750" indent="-285750">
              <a:lnSpc>
                <a:spcPct val="150000"/>
              </a:lnSpc>
              <a:buFont typeface="Arial" panose="020B0604020202020204" pitchFamily="34" charset="0"/>
              <a:buChar char="•"/>
            </a:pPr>
            <a:r>
              <a:rPr lang="en-US" sz="2000" dirty="0"/>
              <a:t>Currently, the stored data can be organized according to the serial number, activated easily assuring the FIFO concept, and handed to the dealers accurately with the least amount of possible errors.</a:t>
            </a:r>
          </a:p>
          <a:p>
            <a:pPr marL="285750" indent="-285750">
              <a:lnSpc>
                <a:spcPct val="150000"/>
              </a:lnSpc>
              <a:buFont typeface="Arial" panose="020B0604020202020204" pitchFamily="34" charset="0"/>
              <a:buChar char="•"/>
            </a:pPr>
            <a:r>
              <a:rPr lang="en-US" sz="2000" dirty="0"/>
              <a:t>Warehouse Management System is now a necessity because it can improve warehouse efficiency and accuracy, thus providing solutions to problems that exist in the warehouse.</a:t>
            </a:r>
          </a:p>
          <a:p>
            <a:pPr marL="285750" indent="-285750">
              <a:lnSpc>
                <a:spcPct val="150000"/>
              </a:lnSpc>
              <a:buFont typeface="Arial" panose="020B0604020202020204" pitchFamily="34" charset="0"/>
              <a:buChar char="•"/>
            </a:pPr>
            <a:r>
              <a:rPr lang="en-US" sz="2000" dirty="0"/>
              <a:t>And also the warehouse system has become more reliable and efficient after the automation, simplifying the process for the operators, the supplier, and the dealers</a:t>
            </a:r>
            <a:endParaRPr lang="en-IN" sz="2000" dirty="0"/>
          </a:p>
        </p:txBody>
      </p:sp>
    </p:spTree>
    <p:extLst>
      <p:ext uri="{BB962C8B-B14F-4D97-AF65-F5344CB8AC3E}">
        <p14:creationId xmlns:p14="http://schemas.microsoft.com/office/powerpoint/2010/main" val="4093456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D8E4E28-5E88-3165-DA9B-6BB360456512}"/>
              </a:ext>
            </a:extLst>
          </p:cNvPr>
          <p:cNvSpPr txBox="1"/>
          <p:nvPr/>
        </p:nvSpPr>
        <p:spPr>
          <a:xfrm>
            <a:off x="623081" y="2054501"/>
            <a:ext cx="6365819" cy="5191293"/>
          </a:xfrm>
          <a:prstGeom prst="rect">
            <a:avLst/>
          </a:prstGeom>
          <a:noFill/>
        </p:spPr>
        <p:txBody>
          <a:bodyPr wrap="square" lIns="91440" tIns="45720" rIns="91440" bIns="45720" rtlCol="0" anchor="t">
            <a:spAutoFit/>
          </a:bodyPr>
          <a:lstStyle/>
          <a:p>
            <a:pPr marL="285750" indent="-285750" defTabSz="914400">
              <a:lnSpc>
                <a:spcPct val="150000"/>
              </a:lnSpc>
              <a:buClr>
                <a:prstClr val="black"/>
              </a:buClr>
              <a:buFont typeface="Wingdings" panose="05000000000000000000" pitchFamily="2" charset="2"/>
              <a:buChar char="q"/>
              <a:defRPr/>
            </a:pPr>
            <a:r>
              <a:rPr lang="en-US" sz="2800" dirty="0">
                <a:ea typeface="+mn-lt"/>
                <a:cs typeface="+mn-lt"/>
              </a:rPr>
              <a:t> Introduction </a:t>
            </a:r>
            <a:endParaRPr lang="en-US" sz="2800" dirty="0">
              <a:latin typeface="Franklin Gothic Book" panose="020F0502020204030204"/>
              <a:ea typeface="+mn-lt"/>
              <a:cs typeface="+mn-lt"/>
            </a:endParaRPr>
          </a:p>
          <a:p>
            <a:pPr marL="285750" indent="-285750" defTabSz="914400">
              <a:lnSpc>
                <a:spcPct val="150000"/>
              </a:lnSpc>
              <a:buClr>
                <a:srgbClr val="000000"/>
              </a:buClr>
              <a:buFont typeface="Wingdings" panose="05000000000000000000" pitchFamily="2" charset="2"/>
              <a:buChar char="q"/>
              <a:defRPr/>
            </a:pPr>
            <a:r>
              <a:rPr lang="en-US" sz="2800" dirty="0">
                <a:ea typeface="+mn-lt"/>
                <a:cs typeface="+mn-lt"/>
              </a:rPr>
              <a:t>❖ Objectives </a:t>
            </a:r>
            <a:endParaRPr lang="en-US" sz="2800">
              <a:latin typeface="Franklin Gothic Book" panose="020F0502020204030204"/>
              <a:ea typeface="+mn-lt"/>
              <a:cs typeface="+mn-lt"/>
            </a:endParaRPr>
          </a:p>
          <a:p>
            <a:pPr marL="285750" indent="-285750" defTabSz="914400">
              <a:lnSpc>
                <a:spcPct val="150000"/>
              </a:lnSpc>
              <a:buClr>
                <a:srgbClr val="000000"/>
              </a:buClr>
              <a:buFont typeface="Wingdings" panose="05000000000000000000" pitchFamily="2" charset="2"/>
              <a:buChar char="q"/>
              <a:defRPr/>
            </a:pPr>
            <a:r>
              <a:rPr lang="en-US" sz="2800" dirty="0">
                <a:ea typeface="+mn-lt"/>
                <a:cs typeface="+mn-lt"/>
              </a:rPr>
              <a:t>❖ Problem statement </a:t>
            </a:r>
            <a:endParaRPr lang="en-US" sz="2800">
              <a:latin typeface="Franklin Gothic Book" panose="020F0502020204030204"/>
              <a:ea typeface="+mn-lt"/>
              <a:cs typeface="+mn-lt"/>
            </a:endParaRPr>
          </a:p>
          <a:p>
            <a:pPr marL="285750" indent="-285750" defTabSz="914400">
              <a:lnSpc>
                <a:spcPct val="150000"/>
              </a:lnSpc>
              <a:buClr>
                <a:srgbClr val="000000"/>
              </a:buClr>
              <a:buFont typeface="Wingdings" panose="05000000000000000000" pitchFamily="2" charset="2"/>
              <a:buChar char="q"/>
              <a:defRPr/>
            </a:pPr>
            <a:r>
              <a:rPr lang="en-US" sz="2800" dirty="0">
                <a:ea typeface="+mn-lt"/>
                <a:cs typeface="+mn-lt"/>
              </a:rPr>
              <a:t>❖ Existing system </a:t>
            </a:r>
            <a:endParaRPr lang="en-US" sz="2800">
              <a:latin typeface="Franklin Gothic Book" panose="020F0502020204030204"/>
              <a:ea typeface="+mn-lt"/>
              <a:cs typeface="+mn-lt"/>
            </a:endParaRPr>
          </a:p>
          <a:p>
            <a:pPr marL="285750" indent="-285750" defTabSz="914400">
              <a:lnSpc>
                <a:spcPct val="150000"/>
              </a:lnSpc>
              <a:buClr>
                <a:srgbClr val="000000"/>
              </a:buClr>
              <a:buFont typeface="Wingdings" panose="05000000000000000000" pitchFamily="2" charset="2"/>
              <a:buChar char="q"/>
              <a:defRPr/>
            </a:pPr>
            <a:r>
              <a:rPr lang="en-US" sz="2800" dirty="0">
                <a:ea typeface="+mn-lt"/>
                <a:cs typeface="+mn-lt"/>
              </a:rPr>
              <a:t>❖ Proposed system </a:t>
            </a:r>
            <a:endParaRPr lang="en-US" sz="2800">
              <a:latin typeface="Franklin Gothic Book" panose="020F0502020204030204"/>
              <a:ea typeface="+mn-lt"/>
              <a:cs typeface="+mn-lt"/>
            </a:endParaRPr>
          </a:p>
          <a:p>
            <a:pPr marL="285750" indent="-285750" defTabSz="914400">
              <a:lnSpc>
                <a:spcPct val="150000"/>
              </a:lnSpc>
              <a:buClr>
                <a:srgbClr val="000000"/>
              </a:buClr>
              <a:buFont typeface="Wingdings" panose="05000000000000000000" pitchFamily="2" charset="2"/>
              <a:buChar char="q"/>
              <a:defRPr/>
            </a:pPr>
            <a:r>
              <a:rPr lang="en-US" sz="2800" dirty="0">
                <a:ea typeface="+mn-lt"/>
                <a:cs typeface="+mn-lt"/>
              </a:rPr>
              <a:t>❖ Literature Survey </a:t>
            </a:r>
            <a:endParaRPr lang="en-US" sz="2800">
              <a:latin typeface="Franklin Gothic Book" panose="020F0502020204030204"/>
              <a:ea typeface="+mn-lt"/>
              <a:cs typeface="+mn-lt"/>
            </a:endParaRPr>
          </a:p>
          <a:p>
            <a:pPr marL="285750" indent="-285750" defTabSz="914400">
              <a:lnSpc>
                <a:spcPct val="150000"/>
              </a:lnSpc>
              <a:buClr>
                <a:srgbClr val="000000"/>
              </a:buClr>
              <a:buFont typeface="Wingdings" panose="05000000000000000000" pitchFamily="2" charset="2"/>
              <a:buChar char="q"/>
              <a:defRPr/>
            </a:pPr>
            <a:r>
              <a:rPr lang="en-US" sz="2800" dirty="0">
                <a:ea typeface="+mn-lt"/>
                <a:cs typeface="+mn-lt"/>
              </a:rPr>
              <a:t>❖ Requirements(hardware &amp; software)</a:t>
            </a:r>
            <a:endParaRPr lang="en-US" sz="2800">
              <a:latin typeface="Franklin Gothic Book" panose="020F0502020204030204"/>
              <a:ea typeface="+mn-lt"/>
              <a:cs typeface="+mn-lt"/>
            </a:endParaRPr>
          </a:p>
          <a:p>
            <a:pPr marL="285750" indent="-285750" defTabSz="914400">
              <a:lnSpc>
                <a:spcPct val="150000"/>
              </a:lnSpc>
              <a:buClr>
                <a:srgbClr val="000000"/>
              </a:buClr>
              <a:buFont typeface="Wingdings" panose="05000000000000000000" pitchFamily="2" charset="2"/>
              <a:buChar char="q"/>
              <a:defRPr/>
            </a:pPr>
            <a:r>
              <a:rPr lang="en-US" sz="2800" dirty="0">
                <a:ea typeface="+mn-lt"/>
                <a:cs typeface="+mn-lt"/>
              </a:rPr>
              <a:t> ❖ System Architecture </a:t>
            </a:r>
            <a:endParaRPr lang="en-US" sz="2800" b="0" i="0" u="none" strike="noStrike" kern="1200" cap="none" spc="0" normalizeH="0" baseline="0" noProof="0">
              <a:ln>
                <a:noFill/>
              </a:ln>
              <a:effectLst/>
              <a:uLnTx/>
              <a:uFillTx/>
              <a:latin typeface="Franklin Gothic Book" panose="020F0502020204030204"/>
            </a:endParaRPr>
          </a:p>
        </p:txBody>
      </p:sp>
      <p:sp>
        <p:nvSpPr>
          <p:cNvPr id="3" name="Title 1">
            <a:extLst>
              <a:ext uri="{FF2B5EF4-FFF2-40B4-BE49-F238E27FC236}">
                <a16:creationId xmlns:a16="http://schemas.microsoft.com/office/drawing/2014/main" id="{CE608F48-435C-79A2-84D9-DCA4B8A40EAE}"/>
              </a:ext>
            </a:extLst>
          </p:cNvPr>
          <p:cNvSpPr txBox="1">
            <a:spLocks/>
          </p:cNvSpPr>
          <p:nvPr/>
        </p:nvSpPr>
        <p:spPr>
          <a:xfrm>
            <a:off x="0" y="1019908"/>
            <a:ext cx="6492240" cy="1508941"/>
          </a:xfrm>
          <a:prstGeom prst="rect">
            <a:avLst/>
          </a:prstGeom>
        </p:spPr>
        <p:txBody>
          <a:bodyP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5400" dirty="0">
                <a:solidFill>
                  <a:schemeClr val="tx1"/>
                </a:solidFill>
              </a:rPr>
              <a:t>CONTENT</a:t>
            </a:r>
            <a:r>
              <a:rPr lang="en-US" sz="5400" dirty="0"/>
              <a:t> </a:t>
            </a:r>
            <a:r>
              <a:rPr lang="en-US" sz="4800" dirty="0"/>
              <a:t>:</a:t>
            </a:r>
            <a:endParaRPr kumimoji="0" lang="en-IN" sz="4800" b="0" i="0" u="none" strike="noStrike" kern="1200" cap="all" spc="200" normalizeH="0" baseline="0" noProof="0" dirty="0">
              <a:ln>
                <a:noFill/>
              </a:ln>
              <a:solidFill>
                <a:srgbClr val="262626"/>
              </a:solidFill>
              <a:effectLst/>
              <a:uLnTx/>
              <a:uFillTx/>
              <a:latin typeface="Gill Sans MT" panose="020B0502020104020203"/>
              <a:ea typeface="+mj-ea"/>
              <a:cs typeface="+mj-cs"/>
            </a:endParaRPr>
          </a:p>
        </p:txBody>
      </p:sp>
      <p:sp>
        <p:nvSpPr>
          <p:cNvPr id="2" name="TextBox 1">
            <a:extLst>
              <a:ext uri="{FF2B5EF4-FFF2-40B4-BE49-F238E27FC236}">
                <a16:creationId xmlns:a16="http://schemas.microsoft.com/office/drawing/2014/main" id="{C54A2D76-7899-034C-03E3-50A709083EE9}"/>
              </a:ext>
            </a:extLst>
          </p:cNvPr>
          <p:cNvSpPr txBox="1"/>
          <p:nvPr/>
        </p:nvSpPr>
        <p:spPr>
          <a:xfrm>
            <a:off x="8000266" y="1940283"/>
            <a:ext cx="6082516"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t>❖ Methodology and Technology Specification</a:t>
            </a:r>
          </a:p>
          <a:p>
            <a:r>
              <a:rPr lang="en-US" sz="3600" dirty="0"/>
              <a:t> ❖ Implementation </a:t>
            </a:r>
          </a:p>
          <a:p>
            <a:r>
              <a:rPr lang="en-US" sz="3600" dirty="0"/>
              <a:t>❖ Output</a:t>
            </a:r>
          </a:p>
          <a:p>
            <a:r>
              <a:rPr lang="en-US" sz="3600" dirty="0"/>
              <a:t> ❖ Conclusion </a:t>
            </a:r>
          </a:p>
          <a:p>
            <a:r>
              <a:rPr lang="en-US" sz="3600" dirty="0"/>
              <a:t>❖ Future work </a:t>
            </a:r>
          </a:p>
          <a:p>
            <a:r>
              <a:rPr lang="en-US" sz="3600" dirty="0"/>
              <a:t>❖ Reference</a:t>
            </a:r>
          </a:p>
        </p:txBody>
      </p:sp>
    </p:spTree>
    <p:extLst>
      <p:ext uri="{BB962C8B-B14F-4D97-AF65-F5344CB8AC3E}">
        <p14:creationId xmlns:p14="http://schemas.microsoft.com/office/powerpoint/2010/main" val="1583521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B4AFA-6E16-06E9-F1BB-6C828877C898}"/>
              </a:ext>
            </a:extLst>
          </p:cNvPr>
          <p:cNvSpPr>
            <a:spLocks noGrp="1"/>
          </p:cNvSpPr>
          <p:nvPr>
            <p:ph type="title"/>
          </p:nvPr>
        </p:nvSpPr>
        <p:spPr/>
        <p:txBody>
          <a:bodyPr/>
          <a:lstStyle/>
          <a:p>
            <a:r>
              <a:rPr lang="en-GB" sz="5700" dirty="0"/>
              <a:t>Modules</a:t>
            </a:r>
            <a:endParaRPr lang="en-GB" dirty="0"/>
          </a:p>
        </p:txBody>
      </p:sp>
      <p:sp>
        <p:nvSpPr>
          <p:cNvPr id="3" name="Content Placeholder 2">
            <a:extLst>
              <a:ext uri="{FF2B5EF4-FFF2-40B4-BE49-F238E27FC236}">
                <a16:creationId xmlns:a16="http://schemas.microsoft.com/office/drawing/2014/main" id="{13571CF3-9125-5A14-8003-29197A54B5CE}"/>
              </a:ext>
            </a:extLst>
          </p:cNvPr>
          <p:cNvSpPr>
            <a:spLocks noGrp="1"/>
          </p:cNvSpPr>
          <p:nvPr>
            <p:ph idx="1"/>
          </p:nvPr>
        </p:nvSpPr>
        <p:spPr/>
        <p:txBody>
          <a:bodyPr vert="horz" lIns="45720" tIns="45720" rIns="45720" bIns="45720" rtlCol="0" anchor="t">
            <a:normAutofit/>
          </a:bodyPr>
          <a:lstStyle/>
          <a:p>
            <a:pPr marL="104140" indent="-104140">
              <a:buFont typeface="Wingdings" panose="020B0602020104020603" pitchFamily="34" charset="0"/>
              <a:buChar char="v"/>
            </a:pPr>
            <a:r>
              <a:rPr lang="en-GB" sz="3200" dirty="0"/>
              <a:t>ADMIN MODULE</a:t>
            </a:r>
            <a:endParaRPr lang="en-US" sz="3200"/>
          </a:p>
          <a:p>
            <a:pPr marL="104140" indent="-104140">
              <a:buFont typeface="Wingdings" panose="020B0602020104020603" pitchFamily="34" charset="0"/>
              <a:buChar char="v"/>
            </a:pPr>
            <a:r>
              <a:rPr lang="en-GB" sz="3200" dirty="0"/>
              <a:t>EMPOLYEE MODULE</a:t>
            </a:r>
          </a:p>
          <a:p>
            <a:pPr marL="104140" indent="-104140">
              <a:buFont typeface="Arial" panose="020B0602020104020603" pitchFamily="34" charset="0"/>
              <a:buChar char="•"/>
            </a:pPr>
            <a:endParaRPr lang="en-GB" sz="3200" dirty="0"/>
          </a:p>
        </p:txBody>
      </p:sp>
    </p:spTree>
    <p:extLst>
      <p:ext uri="{BB962C8B-B14F-4D97-AF65-F5344CB8AC3E}">
        <p14:creationId xmlns:p14="http://schemas.microsoft.com/office/powerpoint/2010/main" val="2310396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254B41-4FE1-AE02-CED4-945CFF7A28E9}"/>
              </a:ext>
            </a:extLst>
          </p:cNvPr>
          <p:cNvSpPr>
            <a:spLocks noGrp="1"/>
          </p:cNvSpPr>
          <p:nvPr>
            <p:ph type="title"/>
          </p:nvPr>
        </p:nvSpPr>
        <p:spPr>
          <a:xfrm>
            <a:off x="-2051833" y="599409"/>
            <a:ext cx="11123661" cy="1716227"/>
          </a:xfrm>
        </p:spPr>
        <p:txBody>
          <a:bodyPr/>
          <a:lstStyle/>
          <a:p>
            <a:pPr marL="0" marR="0" lvl="0" indent="0" algn="ctr" defTabSz="914400" rtl="0" eaLnBrk="1" fontAlgn="auto" latinLnBrk="0" hangingPunct="1">
              <a:lnSpc>
                <a:spcPct val="90000"/>
              </a:lnSpc>
              <a:spcBef>
                <a:spcPct val="0"/>
              </a:spcBef>
              <a:spcAft>
                <a:spcPts val="0"/>
              </a:spcAft>
              <a:buClrTx/>
              <a:buSzTx/>
              <a:buFontTx/>
              <a:buNone/>
              <a:tabLst/>
              <a:defRPr/>
            </a:pPr>
            <a:r>
              <a:rPr lang="en-US" sz="6000">
                <a:solidFill>
                  <a:schemeClr val="tx1"/>
                </a:solidFill>
              </a:rPr>
              <a:t>INTRODUCTION  :</a:t>
            </a:r>
            <a:endParaRPr kumimoji="0" lang="en-IN" sz="6000" b="0" i="0" u="none" strike="noStrike" kern="1200" cap="all" spc="200" normalizeH="0" baseline="0" noProof="0">
              <a:ln>
                <a:noFill/>
              </a:ln>
              <a:solidFill>
                <a:srgbClr val="262626"/>
              </a:solidFill>
              <a:effectLst/>
              <a:uLnTx/>
              <a:uFillTx/>
              <a:latin typeface="Gill Sans MT" panose="020B0502020104020203"/>
              <a:ea typeface="+mj-ea"/>
              <a:cs typeface="+mj-cs"/>
            </a:endParaRPr>
          </a:p>
        </p:txBody>
      </p:sp>
      <p:sp>
        <p:nvSpPr>
          <p:cNvPr id="4" name="TextBox 3">
            <a:extLst>
              <a:ext uri="{FF2B5EF4-FFF2-40B4-BE49-F238E27FC236}">
                <a16:creationId xmlns:a16="http://schemas.microsoft.com/office/drawing/2014/main" id="{1EB3234B-59FF-9C97-64AB-D0435B2C7653}"/>
              </a:ext>
            </a:extLst>
          </p:cNvPr>
          <p:cNvSpPr txBox="1"/>
          <p:nvPr/>
        </p:nvSpPr>
        <p:spPr>
          <a:xfrm>
            <a:off x="1146044" y="2204292"/>
            <a:ext cx="11660434" cy="4197752"/>
          </a:xfrm>
          <a:prstGeom prst="rect">
            <a:avLst/>
          </a:prstGeom>
          <a:noFill/>
        </p:spPr>
        <p:txBody>
          <a:bodyPr wrap="square">
            <a:spAutoFit/>
          </a:bodyPr>
          <a:lstStyle/>
          <a:p>
            <a:pPr marL="342900" indent="-342900">
              <a:lnSpc>
                <a:spcPct val="150000"/>
              </a:lnSpc>
              <a:buSzPct val="170000"/>
              <a:buFont typeface="Arial" panose="020B0604020202020204" pitchFamily="34" charset="0"/>
              <a:buChar char="•"/>
            </a:pPr>
            <a:r>
              <a:rPr lang="en-US" sz="2000"/>
              <a:t>In manufacturing companies, companies produce/process raw materials into finished goods. Raw materials obtained from suppliers will be stored, to meet the production needs. A warehouse as a place to store goods requires data accuracy for every transaction of goods that exist.</a:t>
            </a:r>
          </a:p>
          <a:p>
            <a:pPr marL="342900" indent="-342900">
              <a:lnSpc>
                <a:spcPct val="150000"/>
              </a:lnSpc>
              <a:buSzPct val="170000"/>
              <a:buFont typeface="Arial" panose="020B0604020202020204" pitchFamily="34" charset="0"/>
              <a:buChar char="•"/>
            </a:pPr>
            <a:r>
              <a:rPr lang="en-US" sz="2000"/>
              <a:t> A warehouse is a facility in the supply chain to consolidate products to reduce transportation costs, achieve economies of scale in manufacturing or in purchasing or provide value-added processes and shorten response time.</a:t>
            </a:r>
          </a:p>
          <a:p>
            <a:pPr marL="342900" indent="-342900">
              <a:lnSpc>
                <a:spcPct val="150000"/>
              </a:lnSpc>
              <a:buSzPct val="170000"/>
              <a:buFont typeface="Arial" panose="020B0604020202020204" pitchFamily="34" charset="0"/>
              <a:buChar char="•"/>
            </a:pPr>
            <a:r>
              <a:rPr lang="en-US" sz="2000"/>
              <a:t> Warehouse has many operations or transactions with some general pattern of material flow, and typical warehouse operations include: receiving, putting away, internal replenishment, order picking, accumulating and sorting, packing, cross-docking, and shipping.</a:t>
            </a:r>
          </a:p>
        </p:txBody>
      </p:sp>
    </p:spTree>
    <p:extLst>
      <p:ext uri="{BB962C8B-B14F-4D97-AF65-F5344CB8AC3E}">
        <p14:creationId xmlns:p14="http://schemas.microsoft.com/office/powerpoint/2010/main" val="203189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AEF450-2237-CC61-4892-605780D09E1B}"/>
              </a:ext>
            </a:extLst>
          </p:cNvPr>
          <p:cNvSpPr>
            <a:spLocks noGrp="1"/>
          </p:cNvSpPr>
          <p:nvPr>
            <p:ph idx="1"/>
          </p:nvPr>
        </p:nvSpPr>
        <p:spPr>
          <a:xfrm>
            <a:off x="1322446" y="2302759"/>
            <a:ext cx="11612562" cy="4917953"/>
          </a:xfrm>
        </p:spPr>
        <p:txBody>
          <a:bodyPr vert="horz" lIns="45720" tIns="45720" rIns="45720" bIns="45720" rtlCol="0" anchor="t">
            <a:normAutofit/>
          </a:bodyPr>
          <a:lstStyle/>
          <a:p>
            <a:pPr marL="104140" indent="-104140"/>
            <a:r>
              <a:rPr lang="en-US" sz="3600" dirty="0">
                <a:latin typeface="TW Cen MT"/>
              </a:rPr>
              <a:t>❖To design a database and a web application to maintain records of a warehouse activities .</a:t>
            </a:r>
          </a:p>
          <a:p>
            <a:pPr marL="104140" indent="-104140"/>
            <a:r>
              <a:rPr lang="en-US" sz="3600" dirty="0">
                <a:latin typeface="TW Cen MT"/>
              </a:rPr>
              <a:t>❖ To override the problems prevailing in the practicing manual data.</a:t>
            </a:r>
          </a:p>
        </p:txBody>
      </p:sp>
      <p:sp>
        <p:nvSpPr>
          <p:cNvPr id="5" name="Title 4">
            <a:extLst>
              <a:ext uri="{FF2B5EF4-FFF2-40B4-BE49-F238E27FC236}">
                <a16:creationId xmlns:a16="http://schemas.microsoft.com/office/drawing/2014/main" id="{F83C1FCD-94B5-93AA-F123-5C609746A0F8}"/>
              </a:ext>
            </a:extLst>
          </p:cNvPr>
          <p:cNvSpPr>
            <a:spLocks noGrp="1"/>
          </p:cNvSpPr>
          <p:nvPr>
            <p:ph type="title"/>
          </p:nvPr>
        </p:nvSpPr>
        <p:spPr/>
        <p:txBody>
          <a:bodyPr/>
          <a:lstStyle/>
          <a:p>
            <a:r>
              <a:rPr lang="en-GB" sz="5700" dirty="0"/>
              <a:t>Problem statement :</a:t>
            </a:r>
            <a:endParaRPr lang="en-GB" dirty="0"/>
          </a:p>
        </p:txBody>
      </p:sp>
    </p:spTree>
    <p:extLst>
      <p:ext uri="{BB962C8B-B14F-4D97-AF65-F5344CB8AC3E}">
        <p14:creationId xmlns:p14="http://schemas.microsoft.com/office/powerpoint/2010/main" val="29809304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55F9C-392B-B679-3C74-25EEA6B871D4}"/>
              </a:ext>
            </a:extLst>
          </p:cNvPr>
          <p:cNvSpPr>
            <a:spLocks noGrp="1"/>
          </p:cNvSpPr>
          <p:nvPr>
            <p:ph type="title"/>
          </p:nvPr>
        </p:nvSpPr>
        <p:spPr/>
        <p:txBody>
          <a:bodyPr/>
          <a:lstStyle/>
          <a:p>
            <a:r>
              <a:rPr lang="en-GB" sz="5700" dirty="0"/>
              <a:t>Objectives:</a:t>
            </a:r>
            <a:endParaRPr lang="en-GB" dirty="0"/>
          </a:p>
        </p:txBody>
      </p:sp>
      <p:sp>
        <p:nvSpPr>
          <p:cNvPr id="3" name="Content Placeholder 2">
            <a:extLst>
              <a:ext uri="{FF2B5EF4-FFF2-40B4-BE49-F238E27FC236}">
                <a16:creationId xmlns:a16="http://schemas.microsoft.com/office/drawing/2014/main" id="{13C89063-43BA-2854-550E-3BB81D34C266}"/>
              </a:ext>
            </a:extLst>
          </p:cNvPr>
          <p:cNvSpPr>
            <a:spLocks noGrp="1"/>
          </p:cNvSpPr>
          <p:nvPr>
            <p:ph idx="1"/>
          </p:nvPr>
        </p:nvSpPr>
        <p:spPr>
          <a:xfrm>
            <a:off x="1059190" y="2390521"/>
            <a:ext cx="11123660" cy="4604512"/>
          </a:xfrm>
        </p:spPr>
        <p:txBody>
          <a:bodyPr vert="horz" lIns="45720" tIns="45720" rIns="45720" bIns="45720" rtlCol="0" anchor="t">
            <a:normAutofit/>
          </a:bodyPr>
          <a:lstStyle/>
          <a:p>
            <a:pPr marL="104140" indent="-104140"/>
            <a:r>
              <a:rPr lang="en-US" sz="3200" dirty="0">
                <a:latin typeface="TW Cen MT"/>
              </a:rPr>
              <a:t>❖</a:t>
            </a:r>
            <a:r>
              <a:rPr lang="en-GB" sz="3200" dirty="0"/>
              <a:t>To give information of warehouse product details.</a:t>
            </a:r>
          </a:p>
          <a:p>
            <a:pPr marL="104140" indent="-104140"/>
            <a:r>
              <a:rPr lang="en-US" sz="3200" dirty="0">
                <a:latin typeface="TW Cen MT"/>
              </a:rPr>
              <a:t>❖</a:t>
            </a:r>
            <a:r>
              <a:rPr lang="en-GB" sz="3200" dirty="0"/>
              <a:t>That there is a </a:t>
            </a:r>
            <a:r>
              <a:rPr lang="en-GB" sz="3200" dirty="0" err="1"/>
              <a:t>continous</a:t>
            </a:r>
            <a:r>
              <a:rPr lang="en-GB" sz="3200" dirty="0"/>
              <a:t> supply of products in warehouse.</a:t>
            </a:r>
          </a:p>
          <a:p>
            <a:pPr marL="104140" indent="-104140"/>
            <a:r>
              <a:rPr lang="en-US" sz="3200" dirty="0">
                <a:latin typeface="TW Cen MT"/>
              </a:rPr>
              <a:t>❖</a:t>
            </a:r>
            <a:r>
              <a:rPr lang="en-GB" sz="3200" dirty="0"/>
              <a:t>To avoid the  understock.</a:t>
            </a:r>
          </a:p>
          <a:p>
            <a:pPr marL="104140" indent="-104140"/>
            <a:r>
              <a:rPr lang="en-US" sz="3200" dirty="0">
                <a:latin typeface="TW Cen MT"/>
              </a:rPr>
              <a:t>❖</a:t>
            </a:r>
            <a:r>
              <a:rPr lang="en-GB" sz="3200" dirty="0"/>
              <a:t>To overcome the  problems of existing systems</a:t>
            </a:r>
          </a:p>
        </p:txBody>
      </p:sp>
    </p:spTree>
    <p:extLst>
      <p:ext uri="{BB962C8B-B14F-4D97-AF65-F5344CB8AC3E}">
        <p14:creationId xmlns:p14="http://schemas.microsoft.com/office/powerpoint/2010/main" val="2037614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7D65F-6D87-1C2B-DF8C-0C0B00727FDA}"/>
              </a:ext>
            </a:extLst>
          </p:cNvPr>
          <p:cNvSpPr>
            <a:spLocks noGrp="1"/>
          </p:cNvSpPr>
          <p:nvPr>
            <p:ph type="title"/>
          </p:nvPr>
        </p:nvSpPr>
        <p:spPr/>
        <p:txBody>
          <a:bodyPr/>
          <a:lstStyle/>
          <a:p>
            <a:r>
              <a:rPr lang="en-IN"/>
              <a:t>Existing system</a:t>
            </a:r>
          </a:p>
        </p:txBody>
      </p:sp>
      <p:sp>
        <p:nvSpPr>
          <p:cNvPr id="3" name="Content Placeholder 2">
            <a:extLst>
              <a:ext uri="{FF2B5EF4-FFF2-40B4-BE49-F238E27FC236}">
                <a16:creationId xmlns:a16="http://schemas.microsoft.com/office/drawing/2014/main" id="{BFDF5784-DBC2-79BD-05CF-B2F55B2E9829}"/>
              </a:ext>
            </a:extLst>
          </p:cNvPr>
          <p:cNvSpPr>
            <a:spLocks noGrp="1"/>
          </p:cNvSpPr>
          <p:nvPr>
            <p:ph idx="1"/>
          </p:nvPr>
        </p:nvSpPr>
        <p:spPr/>
        <p:txBody>
          <a:bodyPr/>
          <a:lstStyle/>
          <a:p>
            <a:pPr>
              <a:buFont typeface="Wingdings" panose="05000000000000000000" pitchFamily="2" charset="2"/>
              <a:buChar char="q"/>
            </a:pPr>
            <a:r>
              <a:rPr lang="en-US"/>
              <a:t>The existing system for data warehouse management needs much human effort that leads huge number of employees to work for hours together. The stored data can be insecure as they are physical hard copies and if their access is not strictly restricted, it creates a great chance of forgery.</a:t>
            </a:r>
            <a:endParaRPr lang="en-IN"/>
          </a:p>
        </p:txBody>
      </p:sp>
      <p:pic>
        <p:nvPicPr>
          <p:cNvPr id="5" name="Picture 4">
            <a:extLst>
              <a:ext uri="{FF2B5EF4-FFF2-40B4-BE49-F238E27FC236}">
                <a16:creationId xmlns:a16="http://schemas.microsoft.com/office/drawing/2014/main" id="{D2589A76-CB36-96D4-D099-384B1F39B388}"/>
              </a:ext>
            </a:extLst>
          </p:cNvPr>
          <p:cNvPicPr>
            <a:picLocks noChangeAspect="1"/>
          </p:cNvPicPr>
          <p:nvPr/>
        </p:nvPicPr>
        <p:blipFill>
          <a:blip r:embed="rId2"/>
          <a:stretch>
            <a:fillRect/>
          </a:stretch>
        </p:blipFill>
        <p:spPr>
          <a:xfrm>
            <a:off x="3392096" y="4382071"/>
            <a:ext cx="5380186" cy="2796782"/>
          </a:xfrm>
          <a:prstGeom prst="rect">
            <a:avLst/>
          </a:prstGeom>
        </p:spPr>
      </p:pic>
    </p:spTree>
    <p:extLst>
      <p:ext uri="{BB962C8B-B14F-4D97-AF65-F5344CB8AC3E}">
        <p14:creationId xmlns:p14="http://schemas.microsoft.com/office/powerpoint/2010/main" val="2349816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E0BF1-7FAF-B2E5-7D4A-18CC3F242350}"/>
              </a:ext>
            </a:extLst>
          </p:cNvPr>
          <p:cNvSpPr>
            <a:spLocks noGrp="1"/>
          </p:cNvSpPr>
          <p:nvPr>
            <p:ph type="title"/>
          </p:nvPr>
        </p:nvSpPr>
        <p:spPr/>
        <p:txBody>
          <a:bodyPr/>
          <a:lstStyle/>
          <a:p>
            <a:r>
              <a:rPr lang="en-IN"/>
              <a:t>disadvantages</a:t>
            </a:r>
          </a:p>
        </p:txBody>
      </p:sp>
      <p:sp>
        <p:nvSpPr>
          <p:cNvPr id="3" name="Content Placeholder 2">
            <a:extLst>
              <a:ext uri="{FF2B5EF4-FFF2-40B4-BE49-F238E27FC236}">
                <a16:creationId xmlns:a16="http://schemas.microsoft.com/office/drawing/2014/main" id="{44BCB931-C850-783C-9D5C-D9B6283D8341}"/>
              </a:ext>
            </a:extLst>
          </p:cNvPr>
          <p:cNvSpPr>
            <a:spLocks noGrp="1"/>
          </p:cNvSpPr>
          <p:nvPr>
            <p:ph idx="1"/>
          </p:nvPr>
        </p:nvSpPr>
        <p:spPr/>
        <p:txBody>
          <a:bodyPr>
            <a:normAutofit/>
          </a:bodyPr>
          <a:lstStyle/>
          <a:p>
            <a:pPr>
              <a:buFont typeface="Wingdings" panose="05000000000000000000" pitchFamily="2" charset="2"/>
              <a:buChar char="q"/>
            </a:pPr>
            <a:r>
              <a:rPr lang="en-US" sz="2800"/>
              <a:t>Many processes are integrated into a system an error in one place entails errors in others.</a:t>
            </a:r>
          </a:p>
          <a:p>
            <a:pPr>
              <a:buFont typeface="Wingdings" panose="05000000000000000000" pitchFamily="2" charset="2"/>
              <a:buChar char="q"/>
            </a:pPr>
            <a:r>
              <a:rPr lang="en-US" sz="2800"/>
              <a:t>Risk of choosing incorrect parameters before use.</a:t>
            </a:r>
          </a:p>
          <a:p>
            <a:pPr>
              <a:buFont typeface="Wingdings" panose="05000000000000000000" pitchFamily="2" charset="2"/>
              <a:buChar char="q"/>
            </a:pPr>
            <a:r>
              <a:rPr lang="en-US" sz="2800"/>
              <a:t>Granting unsuitable levels of authorization to employees within the system.</a:t>
            </a:r>
          </a:p>
          <a:p>
            <a:pPr>
              <a:buFont typeface="Wingdings" panose="05000000000000000000" pitchFamily="2" charset="2"/>
              <a:buChar char="q"/>
            </a:pPr>
            <a:r>
              <a:rPr lang="en-US" sz="2800"/>
              <a:t>Potentially unsuccessful implementation.</a:t>
            </a:r>
          </a:p>
          <a:p>
            <a:pPr>
              <a:buFont typeface="Wingdings" panose="05000000000000000000" pitchFamily="2" charset="2"/>
              <a:buChar char="q"/>
            </a:pPr>
            <a:endParaRPr lang="en-IN" sz="2800"/>
          </a:p>
        </p:txBody>
      </p:sp>
    </p:spTree>
    <p:extLst>
      <p:ext uri="{BB962C8B-B14F-4D97-AF65-F5344CB8AC3E}">
        <p14:creationId xmlns:p14="http://schemas.microsoft.com/office/powerpoint/2010/main" val="141345161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rgbClr val="2E2B21"/>
      </a:dk1>
      <a:lt1>
        <a:srgbClr val="FFFFFF"/>
      </a:lt1>
      <a:dk2>
        <a:srgbClr val="605B4F"/>
      </a:dk2>
      <a:lt2>
        <a:srgbClr val="D8D6BE"/>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blipFill rotWithShape="1">
          <a:blip xmlns:r="http://schemas.openxmlformats.org/officeDocument/2006/relationships" r:embed="rId1">
            <a:duotone>
              <a:schemeClr val="phClr">
                <a:tint val="98000"/>
              </a:schemeClr>
              <a:schemeClr val="phClr">
                <a:shade val="89000"/>
                <a:satMod val="145000"/>
              </a:schemeClr>
            </a:duotone>
          </a:blip>
          <a:tile tx="0" ty="0" sx="32000" sy="32000" flip="none" algn="tl"/>
        </a:blipFill>
        <a:blipFill rotWithShape="1">
          <a:blip xmlns:r="http://schemas.openxmlformats.org/officeDocument/2006/relationships" r:embed="rId2">
            <a:duotone>
              <a:schemeClr val="phClr">
                <a:tint val="98000"/>
              </a:schemeClr>
              <a:schemeClr val="phClr">
                <a:shade val="95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1047</Words>
  <Application>Microsoft Office PowerPoint</Application>
  <PresentationFormat>Custom</PresentationFormat>
  <Paragraphs>156</Paragraphs>
  <Slides>26</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26</vt:i4>
      </vt:variant>
    </vt:vector>
  </HeadingPairs>
  <TitlesOfParts>
    <vt:vector size="39" baseType="lpstr">
      <vt:lpstr>Arial</vt:lpstr>
      <vt:lpstr>Bookman Old Style</vt:lpstr>
      <vt:lpstr>Calibri</vt:lpstr>
      <vt:lpstr>Franklin Gothic Book</vt:lpstr>
      <vt:lpstr>Gill Sans MT</vt:lpstr>
      <vt:lpstr>Microsoft Sans Serif</vt:lpstr>
      <vt:lpstr>Times New Roman</vt:lpstr>
      <vt:lpstr>TW Cen MT</vt:lpstr>
      <vt:lpstr>TW Cen MT</vt:lpstr>
      <vt:lpstr>Tw Cen MT Condensed</vt:lpstr>
      <vt:lpstr>Wingdings</vt:lpstr>
      <vt:lpstr>Wingdings 3</vt:lpstr>
      <vt:lpstr>Integral</vt:lpstr>
      <vt:lpstr>Warehouse management SYSTEM</vt:lpstr>
      <vt:lpstr>Plan of action</vt:lpstr>
      <vt:lpstr>PowerPoint Presentation</vt:lpstr>
      <vt:lpstr>Modules</vt:lpstr>
      <vt:lpstr>INTRODUCTION  :</vt:lpstr>
      <vt:lpstr>Problem statement :</vt:lpstr>
      <vt:lpstr>Objectives:</vt:lpstr>
      <vt:lpstr>Existing system</vt:lpstr>
      <vt:lpstr>disadvantages</vt:lpstr>
      <vt:lpstr>Proposed system</vt:lpstr>
      <vt:lpstr>advantages</vt:lpstr>
      <vt:lpstr>Literature survey</vt:lpstr>
      <vt:lpstr>PowerPoint Presentation</vt:lpstr>
      <vt:lpstr>Database Architecture :</vt:lpstr>
      <vt:lpstr>PowerPoint Presentation</vt:lpstr>
      <vt:lpstr>DATA FLOW DIAGRAM :</vt:lpstr>
      <vt:lpstr>PowerPoint Presentation</vt:lpstr>
      <vt:lpstr>Implemention:</vt:lpstr>
      <vt:lpstr>PowerPoint Presentation</vt:lpstr>
      <vt:lpstr>PowerPoint Presentation</vt:lpstr>
      <vt:lpstr>PowerPoint Presentation</vt:lpstr>
      <vt:lpstr>PowerPoint Presentation</vt:lpstr>
      <vt:lpstr>PowerPoint Presentation</vt:lpstr>
      <vt:lpstr>ADMIN DATABASE: </vt:lpstr>
      <vt:lpstr>EMPOLYEE DATABASE: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K.DEEPIKA</dc:creator>
  <cp:lastModifiedBy>palakuri swamy</cp:lastModifiedBy>
  <cp:revision>530</cp:revision>
  <dcterms:created xsi:type="dcterms:W3CDTF">2022-09-20T23:36:12Z</dcterms:created>
  <dcterms:modified xsi:type="dcterms:W3CDTF">2025-01-19T06:22:16Z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e608bdcb533c440e94d892be7df142f4</vt:lpwstr>
  </property>
</Properties>
</file>

<file path=docProps/thumbnail.jpeg>
</file>